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5"/>
  </p:notesMasterIdLst>
  <p:handoutMasterIdLst>
    <p:handoutMasterId r:id="rId66"/>
  </p:handoutMasterIdLst>
  <p:sldIdLst>
    <p:sldId id="297" r:id="rId2"/>
    <p:sldId id="1119" r:id="rId3"/>
    <p:sldId id="1121" r:id="rId4"/>
    <p:sldId id="1120" r:id="rId5"/>
    <p:sldId id="1122" r:id="rId6"/>
    <p:sldId id="1126" r:id="rId7"/>
    <p:sldId id="1127" r:id="rId8"/>
    <p:sldId id="1138" r:id="rId9"/>
    <p:sldId id="747" r:id="rId10"/>
    <p:sldId id="748" r:id="rId11"/>
    <p:sldId id="749" r:id="rId12"/>
    <p:sldId id="750" r:id="rId13"/>
    <p:sldId id="741" r:id="rId14"/>
    <p:sldId id="740" r:id="rId15"/>
    <p:sldId id="742" r:id="rId16"/>
    <p:sldId id="745" r:id="rId17"/>
    <p:sldId id="743" r:id="rId18"/>
    <p:sldId id="1141" r:id="rId19"/>
    <p:sldId id="1151" r:id="rId20"/>
    <p:sldId id="1142" r:id="rId21"/>
    <p:sldId id="1143" r:id="rId22"/>
    <p:sldId id="1144" r:id="rId23"/>
    <p:sldId id="1145" r:id="rId24"/>
    <p:sldId id="1146" r:id="rId25"/>
    <p:sldId id="1147" r:id="rId26"/>
    <p:sldId id="1148" r:id="rId27"/>
    <p:sldId id="1152" r:id="rId28"/>
    <p:sldId id="1149" r:id="rId29"/>
    <p:sldId id="1150" r:id="rId30"/>
    <p:sldId id="1153" r:id="rId31"/>
    <p:sldId id="1154" r:id="rId32"/>
    <p:sldId id="1155" r:id="rId33"/>
    <p:sldId id="1139" r:id="rId34"/>
    <p:sldId id="1156" r:id="rId35"/>
    <p:sldId id="1157" r:id="rId36"/>
    <p:sldId id="1011" r:id="rId37"/>
    <p:sldId id="1012" r:id="rId38"/>
    <p:sldId id="1013" r:id="rId39"/>
    <p:sldId id="1014" r:id="rId40"/>
    <p:sldId id="1015" r:id="rId41"/>
    <p:sldId id="1158" r:id="rId42"/>
    <p:sldId id="1159" r:id="rId43"/>
    <p:sldId id="1160" r:id="rId44"/>
    <p:sldId id="1161" r:id="rId45"/>
    <p:sldId id="1162" r:id="rId46"/>
    <p:sldId id="1016" r:id="rId47"/>
    <p:sldId id="746" r:id="rId48"/>
    <p:sldId id="1010" r:id="rId49"/>
    <p:sldId id="1018" r:id="rId50"/>
    <p:sldId id="1019" r:id="rId51"/>
    <p:sldId id="1020" r:id="rId52"/>
    <p:sldId id="1163" r:id="rId53"/>
    <p:sldId id="1021" r:id="rId54"/>
    <p:sldId id="1023" r:id="rId55"/>
    <p:sldId id="1024" r:id="rId56"/>
    <p:sldId id="1026" r:id="rId57"/>
    <p:sldId id="1164" r:id="rId58"/>
    <p:sldId id="1028" r:id="rId59"/>
    <p:sldId id="1169" r:id="rId60"/>
    <p:sldId id="1165" r:id="rId61"/>
    <p:sldId id="1166" r:id="rId62"/>
    <p:sldId id="1167" r:id="rId63"/>
    <p:sldId id="1168" r:id="rId64"/>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7"/>
    <p:restoredTop sz="88432"/>
  </p:normalViewPr>
  <p:slideViewPr>
    <p:cSldViewPr>
      <p:cViewPr varScale="1">
        <p:scale>
          <a:sx n="120" d="100"/>
          <a:sy n="120" d="100"/>
        </p:scale>
        <p:origin x="1496" y="168"/>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naghi, Payam" userId="074f2ebd-6afc-4315-b390-7d2c21b26061" providerId="ADAL" clId="{BE4B98D8-602D-934B-B971-EE2E3D71B373}"/>
    <pc:docChg chg="custSel modSld">
      <pc:chgData name="Barnaghi, Payam" userId="074f2ebd-6afc-4315-b390-7d2c21b26061" providerId="ADAL" clId="{BE4B98D8-602D-934B-B971-EE2E3D71B373}" dt="2023-01-17T09:30:09.358" v="0" actId="7634"/>
      <pc:docMkLst>
        <pc:docMk/>
      </pc:docMkLst>
      <pc:sldChg chg="addSp">
        <pc:chgData name="Barnaghi, Payam" userId="074f2ebd-6afc-4315-b390-7d2c21b26061" providerId="ADAL" clId="{BE4B98D8-602D-934B-B971-EE2E3D71B373}" dt="2023-01-17T09:30:09.358" v="0" actId="7634"/>
        <pc:sldMkLst>
          <pc:docMk/>
          <pc:sldMk cId="0" sldId="297"/>
        </pc:sldMkLst>
        <pc:inkChg chg="add">
          <ac:chgData name="Barnaghi, Payam" userId="074f2ebd-6afc-4315-b390-7d2c21b26061" providerId="ADAL" clId="{BE4B98D8-602D-934B-B971-EE2E3D71B373}" dt="2023-01-17T09:30:09.358" v="0" actId="7634"/>
          <ac:inkMkLst>
            <pc:docMk/>
            <pc:sldMk cId="0" sldId="297"/>
            <ac:inkMk id="3" creationId="{3F0C6D68-A0E0-2C48-BBC0-CF20FD530E83}"/>
          </ac:inkMkLst>
        </pc:inkChg>
      </pc:sldChg>
      <pc:sldChg chg="addSp">
        <pc:chgData name="Barnaghi, Payam" userId="074f2ebd-6afc-4315-b390-7d2c21b26061" providerId="ADAL" clId="{BE4B98D8-602D-934B-B971-EE2E3D71B373}" dt="2023-01-17T09:30:09.358" v="0" actId="7634"/>
        <pc:sldMkLst>
          <pc:docMk/>
          <pc:sldMk cId="4150024121" sldId="740"/>
        </pc:sldMkLst>
        <pc:inkChg chg="add">
          <ac:chgData name="Barnaghi, Payam" userId="074f2ebd-6afc-4315-b390-7d2c21b26061" providerId="ADAL" clId="{BE4B98D8-602D-934B-B971-EE2E3D71B373}" dt="2023-01-17T09:30:09.358" v="0" actId="7634"/>
          <ac:inkMkLst>
            <pc:docMk/>
            <pc:sldMk cId="4150024121" sldId="740"/>
            <ac:inkMk id="4" creationId="{6880A4C2-5394-814B-B88D-13091DA301FC}"/>
          </ac:inkMkLst>
        </pc:inkChg>
      </pc:sldChg>
      <pc:sldChg chg="addSp">
        <pc:chgData name="Barnaghi, Payam" userId="074f2ebd-6afc-4315-b390-7d2c21b26061" providerId="ADAL" clId="{BE4B98D8-602D-934B-B971-EE2E3D71B373}" dt="2023-01-17T09:30:09.358" v="0" actId="7634"/>
        <pc:sldMkLst>
          <pc:docMk/>
          <pc:sldMk cId="3852742158" sldId="741"/>
        </pc:sldMkLst>
        <pc:inkChg chg="add">
          <ac:chgData name="Barnaghi, Payam" userId="074f2ebd-6afc-4315-b390-7d2c21b26061" providerId="ADAL" clId="{BE4B98D8-602D-934B-B971-EE2E3D71B373}" dt="2023-01-17T09:30:09.358" v="0" actId="7634"/>
          <ac:inkMkLst>
            <pc:docMk/>
            <pc:sldMk cId="3852742158" sldId="741"/>
            <ac:inkMk id="7" creationId="{B8627669-2BE2-3647-9AD7-B7264F6A877C}"/>
          </ac:inkMkLst>
        </pc:inkChg>
      </pc:sldChg>
      <pc:sldChg chg="addSp">
        <pc:chgData name="Barnaghi, Payam" userId="074f2ebd-6afc-4315-b390-7d2c21b26061" providerId="ADAL" clId="{BE4B98D8-602D-934B-B971-EE2E3D71B373}" dt="2023-01-17T09:30:09.358" v="0" actId="7634"/>
        <pc:sldMkLst>
          <pc:docMk/>
          <pc:sldMk cId="3140128617" sldId="742"/>
        </pc:sldMkLst>
        <pc:inkChg chg="add">
          <ac:chgData name="Barnaghi, Payam" userId="074f2ebd-6afc-4315-b390-7d2c21b26061" providerId="ADAL" clId="{BE4B98D8-602D-934B-B971-EE2E3D71B373}" dt="2023-01-17T09:30:09.358" v="0" actId="7634"/>
          <ac:inkMkLst>
            <pc:docMk/>
            <pc:sldMk cId="3140128617" sldId="742"/>
            <ac:inkMk id="5" creationId="{26AB5438-FD0F-3547-8414-EC044CB75CA3}"/>
          </ac:inkMkLst>
        </pc:inkChg>
      </pc:sldChg>
      <pc:sldChg chg="addSp">
        <pc:chgData name="Barnaghi, Payam" userId="074f2ebd-6afc-4315-b390-7d2c21b26061" providerId="ADAL" clId="{BE4B98D8-602D-934B-B971-EE2E3D71B373}" dt="2023-01-17T09:30:09.358" v="0" actId="7634"/>
        <pc:sldMkLst>
          <pc:docMk/>
          <pc:sldMk cId="2221704370" sldId="743"/>
        </pc:sldMkLst>
        <pc:inkChg chg="add">
          <ac:chgData name="Barnaghi, Payam" userId="074f2ebd-6afc-4315-b390-7d2c21b26061" providerId="ADAL" clId="{BE4B98D8-602D-934B-B971-EE2E3D71B373}" dt="2023-01-17T09:30:09.358" v="0" actId="7634"/>
          <ac:inkMkLst>
            <pc:docMk/>
            <pc:sldMk cId="2221704370" sldId="743"/>
            <ac:inkMk id="4" creationId="{3B8DF0EB-5459-4349-B318-897BD2601AA2}"/>
          </ac:inkMkLst>
        </pc:inkChg>
      </pc:sldChg>
      <pc:sldChg chg="addSp">
        <pc:chgData name="Barnaghi, Payam" userId="074f2ebd-6afc-4315-b390-7d2c21b26061" providerId="ADAL" clId="{BE4B98D8-602D-934B-B971-EE2E3D71B373}" dt="2023-01-17T09:30:09.358" v="0" actId="7634"/>
        <pc:sldMkLst>
          <pc:docMk/>
          <pc:sldMk cId="1200646881" sldId="745"/>
        </pc:sldMkLst>
        <pc:inkChg chg="add">
          <ac:chgData name="Barnaghi, Payam" userId="074f2ebd-6afc-4315-b390-7d2c21b26061" providerId="ADAL" clId="{BE4B98D8-602D-934B-B971-EE2E3D71B373}" dt="2023-01-17T09:30:09.358" v="0" actId="7634"/>
          <ac:inkMkLst>
            <pc:docMk/>
            <pc:sldMk cId="1200646881" sldId="745"/>
            <ac:inkMk id="4" creationId="{77704CDB-01DB-304D-B4DF-EF9F7640F3D5}"/>
          </ac:inkMkLst>
        </pc:inkChg>
      </pc:sldChg>
      <pc:sldChg chg="addSp">
        <pc:chgData name="Barnaghi, Payam" userId="074f2ebd-6afc-4315-b390-7d2c21b26061" providerId="ADAL" clId="{BE4B98D8-602D-934B-B971-EE2E3D71B373}" dt="2023-01-17T09:30:09.358" v="0" actId="7634"/>
        <pc:sldMkLst>
          <pc:docMk/>
          <pc:sldMk cId="0" sldId="1011"/>
        </pc:sldMkLst>
        <pc:inkChg chg="add">
          <ac:chgData name="Barnaghi, Payam" userId="074f2ebd-6afc-4315-b390-7d2c21b26061" providerId="ADAL" clId="{BE4B98D8-602D-934B-B971-EE2E3D71B373}" dt="2023-01-17T09:30:09.358" v="0" actId="7634"/>
          <ac:inkMkLst>
            <pc:docMk/>
            <pc:sldMk cId="0" sldId="1011"/>
            <ac:inkMk id="4" creationId="{924CC31D-564F-8646-A88D-D012E7DBDA95}"/>
          </ac:inkMkLst>
        </pc:inkChg>
      </pc:sldChg>
      <pc:sldChg chg="addSp">
        <pc:chgData name="Barnaghi, Payam" userId="074f2ebd-6afc-4315-b390-7d2c21b26061" providerId="ADAL" clId="{BE4B98D8-602D-934B-B971-EE2E3D71B373}" dt="2023-01-17T09:30:09.358" v="0" actId="7634"/>
        <pc:sldMkLst>
          <pc:docMk/>
          <pc:sldMk cId="0" sldId="1012"/>
        </pc:sldMkLst>
        <pc:inkChg chg="add">
          <ac:chgData name="Barnaghi, Payam" userId="074f2ebd-6afc-4315-b390-7d2c21b26061" providerId="ADAL" clId="{BE4B98D8-602D-934B-B971-EE2E3D71B373}" dt="2023-01-17T09:30:09.358" v="0" actId="7634"/>
          <ac:inkMkLst>
            <pc:docMk/>
            <pc:sldMk cId="0" sldId="1012"/>
            <ac:inkMk id="3" creationId="{38A39AF8-05C9-3E4A-8F0F-CB663BAD4B0D}"/>
          </ac:inkMkLst>
        </pc:inkChg>
      </pc:sldChg>
      <pc:sldChg chg="addSp">
        <pc:chgData name="Barnaghi, Payam" userId="074f2ebd-6afc-4315-b390-7d2c21b26061" providerId="ADAL" clId="{BE4B98D8-602D-934B-B971-EE2E3D71B373}" dt="2023-01-17T09:30:09.358" v="0" actId="7634"/>
        <pc:sldMkLst>
          <pc:docMk/>
          <pc:sldMk cId="0" sldId="1016"/>
        </pc:sldMkLst>
        <pc:inkChg chg="add">
          <ac:chgData name="Barnaghi, Payam" userId="074f2ebd-6afc-4315-b390-7d2c21b26061" providerId="ADAL" clId="{BE4B98D8-602D-934B-B971-EE2E3D71B373}" dt="2023-01-17T09:30:09.358" v="0" actId="7634"/>
          <ac:inkMkLst>
            <pc:docMk/>
            <pc:sldMk cId="0" sldId="1016"/>
            <ac:inkMk id="4" creationId="{9BFB1783-6C05-464C-B15B-48A7678909A1}"/>
          </ac:inkMkLst>
        </pc:inkChg>
      </pc:sldChg>
      <pc:sldChg chg="addSp">
        <pc:chgData name="Barnaghi, Payam" userId="074f2ebd-6afc-4315-b390-7d2c21b26061" providerId="ADAL" clId="{BE4B98D8-602D-934B-B971-EE2E3D71B373}" dt="2023-01-17T09:30:09.358" v="0" actId="7634"/>
        <pc:sldMkLst>
          <pc:docMk/>
          <pc:sldMk cId="0" sldId="1020"/>
        </pc:sldMkLst>
        <pc:inkChg chg="add">
          <ac:chgData name="Barnaghi, Payam" userId="074f2ebd-6afc-4315-b390-7d2c21b26061" providerId="ADAL" clId="{BE4B98D8-602D-934B-B971-EE2E3D71B373}" dt="2023-01-17T09:30:09.358" v="0" actId="7634"/>
          <ac:inkMkLst>
            <pc:docMk/>
            <pc:sldMk cId="0" sldId="1020"/>
            <ac:inkMk id="3" creationId="{4141DACB-2499-FC44-A646-15833D454D33}"/>
          </ac:inkMkLst>
        </pc:inkChg>
      </pc:sldChg>
      <pc:sldChg chg="addSp">
        <pc:chgData name="Barnaghi, Payam" userId="074f2ebd-6afc-4315-b390-7d2c21b26061" providerId="ADAL" clId="{BE4B98D8-602D-934B-B971-EE2E3D71B373}" dt="2023-01-17T09:30:09.358" v="0" actId="7634"/>
        <pc:sldMkLst>
          <pc:docMk/>
          <pc:sldMk cId="0" sldId="1021"/>
        </pc:sldMkLst>
        <pc:inkChg chg="add">
          <ac:chgData name="Barnaghi, Payam" userId="074f2ebd-6afc-4315-b390-7d2c21b26061" providerId="ADAL" clId="{BE4B98D8-602D-934B-B971-EE2E3D71B373}" dt="2023-01-17T09:30:09.358" v="0" actId="7634"/>
          <ac:inkMkLst>
            <pc:docMk/>
            <pc:sldMk cId="0" sldId="1021"/>
            <ac:inkMk id="3" creationId="{77FDF6D2-768E-464C-989C-B0EE31C87E12}"/>
          </ac:inkMkLst>
        </pc:inkChg>
      </pc:sldChg>
      <pc:sldChg chg="addSp">
        <pc:chgData name="Barnaghi, Payam" userId="074f2ebd-6afc-4315-b390-7d2c21b26061" providerId="ADAL" clId="{BE4B98D8-602D-934B-B971-EE2E3D71B373}" dt="2023-01-17T09:30:09.358" v="0" actId="7634"/>
        <pc:sldMkLst>
          <pc:docMk/>
          <pc:sldMk cId="676477712" sldId="1127"/>
        </pc:sldMkLst>
        <pc:inkChg chg="add">
          <ac:chgData name="Barnaghi, Payam" userId="074f2ebd-6afc-4315-b390-7d2c21b26061" providerId="ADAL" clId="{BE4B98D8-602D-934B-B971-EE2E3D71B373}" dt="2023-01-17T09:30:09.358" v="0" actId="7634"/>
          <ac:inkMkLst>
            <pc:docMk/>
            <pc:sldMk cId="676477712" sldId="1127"/>
            <ac:inkMk id="4" creationId="{E9425CF0-0E54-D341-8BA1-378387066479}"/>
          </ac:inkMkLst>
        </pc:inkChg>
      </pc:sldChg>
      <pc:sldChg chg="addSp">
        <pc:chgData name="Barnaghi, Payam" userId="074f2ebd-6afc-4315-b390-7d2c21b26061" providerId="ADAL" clId="{BE4B98D8-602D-934B-B971-EE2E3D71B373}" dt="2023-01-17T09:30:09.358" v="0" actId="7634"/>
        <pc:sldMkLst>
          <pc:docMk/>
          <pc:sldMk cId="3954736988" sldId="1139"/>
        </pc:sldMkLst>
        <pc:inkChg chg="add">
          <ac:chgData name="Barnaghi, Payam" userId="074f2ebd-6afc-4315-b390-7d2c21b26061" providerId="ADAL" clId="{BE4B98D8-602D-934B-B971-EE2E3D71B373}" dt="2023-01-17T09:30:09.358" v="0" actId="7634"/>
          <ac:inkMkLst>
            <pc:docMk/>
            <pc:sldMk cId="3954736988" sldId="1139"/>
            <ac:inkMk id="5" creationId="{253544EF-5642-A04C-A1BC-BADB37C3F807}"/>
          </ac:inkMkLst>
        </pc:inkChg>
      </pc:sldChg>
      <pc:sldChg chg="addSp">
        <pc:chgData name="Barnaghi, Payam" userId="074f2ebd-6afc-4315-b390-7d2c21b26061" providerId="ADAL" clId="{BE4B98D8-602D-934B-B971-EE2E3D71B373}" dt="2023-01-17T09:30:09.358" v="0" actId="7634"/>
        <pc:sldMkLst>
          <pc:docMk/>
          <pc:sldMk cId="1626703606" sldId="1142"/>
        </pc:sldMkLst>
        <pc:inkChg chg="add">
          <ac:chgData name="Barnaghi, Payam" userId="074f2ebd-6afc-4315-b390-7d2c21b26061" providerId="ADAL" clId="{BE4B98D8-602D-934B-B971-EE2E3D71B373}" dt="2023-01-17T09:30:09.358" v="0" actId="7634"/>
          <ac:inkMkLst>
            <pc:docMk/>
            <pc:sldMk cId="1626703606" sldId="1142"/>
            <ac:inkMk id="5" creationId="{7C9D4EEE-9EAE-9D4C-B557-6BDE993B9483}"/>
          </ac:inkMkLst>
        </pc:inkChg>
      </pc:sldChg>
      <pc:sldChg chg="addSp">
        <pc:chgData name="Barnaghi, Payam" userId="074f2ebd-6afc-4315-b390-7d2c21b26061" providerId="ADAL" clId="{BE4B98D8-602D-934B-B971-EE2E3D71B373}" dt="2023-01-17T09:30:09.358" v="0" actId="7634"/>
        <pc:sldMkLst>
          <pc:docMk/>
          <pc:sldMk cId="3402737737" sldId="1156"/>
        </pc:sldMkLst>
        <pc:inkChg chg="add">
          <ac:chgData name="Barnaghi, Payam" userId="074f2ebd-6afc-4315-b390-7d2c21b26061" providerId="ADAL" clId="{BE4B98D8-602D-934B-B971-EE2E3D71B373}" dt="2023-01-17T09:30:09.358" v="0" actId="7634"/>
          <ac:inkMkLst>
            <pc:docMk/>
            <pc:sldMk cId="3402737737" sldId="1156"/>
            <ac:inkMk id="4" creationId="{07251EE4-506E-5341-9153-EDAC8EC6139F}"/>
          </ac:inkMkLst>
        </pc:inkChg>
      </pc:sldChg>
      <pc:sldChg chg="addSp">
        <pc:chgData name="Barnaghi, Payam" userId="074f2ebd-6afc-4315-b390-7d2c21b26061" providerId="ADAL" clId="{BE4B98D8-602D-934B-B971-EE2E3D71B373}" dt="2023-01-17T09:30:09.358" v="0" actId="7634"/>
        <pc:sldMkLst>
          <pc:docMk/>
          <pc:sldMk cId="1839527831" sldId="1159"/>
        </pc:sldMkLst>
        <pc:inkChg chg="add">
          <ac:chgData name="Barnaghi, Payam" userId="074f2ebd-6afc-4315-b390-7d2c21b26061" providerId="ADAL" clId="{BE4B98D8-602D-934B-B971-EE2E3D71B373}" dt="2023-01-17T09:30:09.358" v="0" actId="7634"/>
          <ac:inkMkLst>
            <pc:docMk/>
            <pc:sldMk cId="1839527831" sldId="1159"/>
            <ac:inkMk id="6" creationId="{189962C2-E7C2-2349-AD27-2FCF46799BA3}"/>
          </ac:inkMkLst>
        </pc:inkChg>
      </pc:sldChg>
      <pc:sldChg chg="addSp">
        <pc:chgData name="Barnaghi, Payam" userId="074f2ebd-6afc-4315-b390-7d2c21b26061" providerId="ADAL" clId="{BE4B98D8-602D-934B-B971-EE2E3D71B373}" dt="2023-01-17T09:30:09.358" v="0" actId="7634"/>
        <pc:sldMkLst>
          <pc:docMk/>
          <pc:sldMk cId="1608925439" sldId="1160"/>
        </pc:sldMkLst>
        <pc:inkChg chg="add">
          <ac:chgData name="Barnaghi, Payam" userId="074f2ebd-6afc-4315-b390-7d2c21b26061" providerId="ADAL" clId="{BE4B98D8-602D-934B-B971-EE2E3D71B373}" dt="2023-01-17T09:30:09.358" v="0" actId="7634"/>
          <ac:inkMkLst>
            <pc:docMk/>
            <pc:sldMk cId="1608925439" sldId="1160"/>
            <ac:inkMk id="5" creationId="{4C6D5F56-EF11-5540-9098-AE262845291F}"/>
          </ac:inkMkLst>
        </pc:inkChg>
      </pc:sldChg>
      <pc:sldChg chg="addSp">
        <pc:chgData name="Barnaghi, Payam" userId="074f2ebd-6afc-4315-b390-7d2c21b26061" providerId="ADAL" clId="{BE4B98D8-602D-934B-B971-EE2E3D71B373}" dt="2023-01-17T09:30:09.358" v="0" actId="7634"/>
        <pc:sldMkLst>
          <pc:docMk/>
          <pc:sldMk cId="4149546351" sldId="1162"/>
        </pc:sldMkLst>
        <pc:inkChg chg="add">
          <ac:chgData name="Barnaghi, Payam" userId="074f2ebd-6afc-4315-b390-7d2c21b26061" providerId="ADAL" clId="{BE4B98D8-602D-934B-B971-EE2E3D71B373}" dt="2023-01-17T09:30:09.358" v="0" actId="7634"/>
          <ac:inkMkLst>
            <pc:docMk/>
            <pc:sldMk cId="4149546351" sldId="1162"/>
            <ac:inkMk id="4" creationId="{C58C2B6B-E173-484D-898D-23995ABCB4B4}"/>
          </ac:inkMkLst>
        </pc:inkChg>
      </pc:sldChg>
      <pc:sldChg chg="addSp">
        <pc:chgData name="Barnaghi, Payam" userId="074f2ebd-6afc-4315-b390-7d2c21b26061" providerId="ADAL" clId="{BE4B98D8-602D-934B-B971-EE2E3D71B373}" dt="2023-01-17T09:30:09.358" v="0" actId="7634"/>
        <pc:sldMkLst>
          <pc:docMk/>
          <pc:sldMk cId="1834378224" sldId="1163"/>
        </pc:sldMkLst>
        <pc:inkChg chg="add">
          <ac:chgData name="Barnaghi, Payam" userId="074f2ebd-6afc-4315-b390-7d2c21b26061" providerId="ADAL" clId="{BE4B98D8-602D-934B-B971-EE2E3D71B373}" dt="2023-01-17T09:30:09.358" v="0" actId="7634"/>
          <ac:inkMkLst>
            <pc:docMk/>
            <pc:sldMk cId="1834378224" sldId="1163"/>
            <ac:inkMk id="4" creationId="{E6BAD086-31BB-BB47-B636-32B5A3431420}"/>
          </ac:inkMkLst>
        </pc:inkChg>
      </pc:sldChg>
      <pc:sldChg chg="addSp">
        <pc:chgData name="Barnaghi, Payam" userId="074f2ebd-6afc-4315-b390-7d2c21b26061" providerId="ADAL" clId="{BE4B98D8-602D-934B-B971-EE2E3D71B373}" dt="2023-01-17T09:30:09.358" v="0" actId="7634"/>
        <pc:sldMkLst>
          <pc:docMk/>
          <pc:sldMk cId="1629482477" sldId="1165"/>
        </pc:sldMkLst>
        <pc:inkChg chg="add">
          <ac:chgData name="Barnaghi, Payam" userId="074f2ebd-6afc-4315-b390-7d2c21b26061" providerId="ADAL" clId="{BE4B98D8-602D-934B-B971-EE2E3D71B373}" dt="2023-01-17T09:30:09.358" v="0" actId="7634"/>
          <ac:inkMkLst>
            <pc:docMk/>
            <pc:sldMk cId="1629482477" sldId="1165"/>
            <ac:inkMk id="5" creationId="{5074B71E-DB63-1047-9896-59D914A49EFB}"/>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17/01/2023</a:t>
            </a:fld>
            <a:endParaRPr lang="en-GB" altLang="en-US"/>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21401 9948 24575,'-50'17'0,"0"-1"0,1 0 0,-1 1 0,0-1 0,-2 1 0,1-1 0,0-2 0,0-1 0,-2-2 0,1-2 0,-2-1 0,-2-1 0,0-2 0,-2-2 0,-2 0 0,-2-2 0,-2 0 0,14-2 0,0 1 0,-2-1 0,-2-1 0,0 0 0,0-1 0,-2-1 0,0 0 0,-1-1 0,0 0 0,-2-1 0,0 0 0,-1-1 0,0-1 0,-1 0 0,-1 0 0,1-2-259,4 2 0,1-2 0,-2 0 1,1-1-1,-1 0 0,-1 0 1,0-1-1,0 0 0,-1 0 1,1 1-1,-1-1 0,6 1 1,0 1-1,-1-1 0,0 0 1,1 0-1,-2 0 0,1 0 0,-1-1 1,0 1-1,0 0 0,0 0 1,0 0-1,-1 0 0,2 0 1,-1 0-1,1 0 0,-1 0 1,0 0-1,-1 0 0,1 0 1,-1 0-1,0 1 0,0-1 0,0 1 1,1 0-1,-1 0 0,0 1 205,-1 0 1,0 0 0,0 0 0,0 0 0,0 1-1,0 0 1,0 0 0,-1 0 0,1 1 0,0 0-1,0 0 1,0 1 0,-1 1 0,2 0 0,-1 0-1,1 1 1,0 1 0,0-1 0,0 2 0,0-1-1,0 1 1,0 0 0,0 1 0,0 1 0,0-1-1,0 2 1,1 0 0,-1 0-101,0 1 0,1 1 0,-1-1 0,1 2 0,-1 0 0,1 0 0,-1 1 0,1 0 1,0 1-1,-1 0 0,1 1 0,-1 0 0,1 1 0,-1 0 154,-1 1 0,0 0 0,0 1 0,0 1 0,-1 0 0,1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5393 7352 7582,'0'-6'9,"0"-3"1793,0 2-1478,0-3 1,0 6 0,-1 4-1,-3 7-155,-3 6 1,-3 3-1,0 6 1,-2-1 0,-1 0-42,-1 0 1,-5 4 0,1 1 0,-2 1-156,-1 3 1,-5 4-1,-3 4-50,-1 3 0,-2-3 0,-1 8 0,-3 2-40,17-25 1,-1 1 0,0 4 0,-1 1 0,-1-1-1,0-1-41,-1 2 0,0 0 0,1 3 0,-1-1 0,-1-1 0,-1 0 214,-1 1 0,1 1 0,-2 0 0,1 1 1,-2 0-1,0 0 0,0 1 0,0-1 32,2 1 1,0-1 0,0-2 0,0-1 0,3 0 0,0-1-46,1 0 1,-1 0-1,1 1 1,1-1 0,-1-1-1,1-1 1,0-1-1,1 0-37,0 0 1,1 0-1,-1 0 1,0 0-1,1 1 1,0 0-40,-2 1 1,0 1 0,4-2 0,-1 0-1,-2 2 1,0-1 0,1-1 0,1 0 3,0 0 1,1 0-1,0-1 1,1 1 0,-14 25 20,1-3 1,1-2 0,9-7 0,3-2-88,1-2 0,0-5 0,6-7-410,2-5 0,2-4-124,5-4 1,1-7 0,10-14 628,-6-1 0,-1-4 0</inkml:trace>
  <inkml:trace contextRef="#ctx0" brushRef="#br0">4350 7576 7610,'-10'16'1121,"-4"0"-554,-1-6 1,6-3 0,7-1 0,4-1-631,5-3 0,4 3 0,2-1 0,2-2 94,2-1 1,5-2 0,6-4-51,3-5 1,6-6 0,3-6 0,6-3 19,7-3 0,-23 12 1,0 1-1,4-1 1,1 0-59,0 0 1,1 0 0,2 2-1,0 1 1,-3 0 0,2 1-2,1 0 1,0 2 0,1-1 0,-1 1 0,2 2 0,-1 0-1,0 2 1,-2 0 67,-2 1 1,0 2 0,-4 1 0,0 1 0,0-1 0,-1 0 0,29-2 188,-4 1 1,-3-1 0,-9 4-2,-1 0 1,1-3-1,-3-1-131,-4 2 0,-6 0 1,-10 2-1,-2 0-14,-4 0 1,-7 5 0,-3 3 0,-3 5-172,-1 5 0,-9 7 0,-7 6 57,-6 7 1,-6 7 0,10-18 0,0 2 24,-1 1 0,-1 1 0,-2 4 0,-1 2 1,-1 2-1,1 1 0,0 2 0,0 1-242,1 1 1,0 1 0,0-3-1,0 1 1,5-3 0,0 0 293,1 0 0,1-1 1,2 1-1,0-2 1,4-2-1,1-1 0,0-2 1,1-1 70,-4 25 0,4-13 0,-1-3-384,0-3 1,-6 0 296,-4-6 0,-1 1 0,-3-8 0,-4-2 0,-1 0 0</inkml:trace>
  <inkml:trace contextRef="#ctx0" brushRef="#br0">3010 10278 7597,'0'-14'478,"0"-1"1,0-2-1,-1-2 119,-3-1 0,-2-1 1,-4 1-1,-2 1-558,-2 1 0,-7 6 0,-9 2-42,-4 5 0,-8 4 0,-5 2 42,-1 3 0,-3 1 0,-5 7 0,0 1-64,0 1 1,-2 2 0,1-3-113,2 1 1,5 0 0,5-3-1,5-1 61,5 1 1,3-1-1,5-2 36,5-1 1,5-1 0,4 2 0,-2 0 33,2 4 0,5 0 0,1 6 9,-1 1 1,2 2 0,-1 4 0,-2 3-14,0 3 0,-2 6 0,1 3 11,-1 5 1,0 3 0,2 5 0,1 1 63,1-1 0,4 0 0,0 0-33,2 0 1,1-4 0,2-3-1,5-3-61,7-4 1,10 1 0,5-5 0,4-1-68,3 0 0,8-4 0,-1-1 122,5-4 0,5-4 1,-24-12-1,0 0 0,29 5 184,0-2 1,-28-8-1,0 1 1,28 3-9,1-1 0,-8-3 0,-2 2 0,-4-1-207,-2-3 1,-1-1 0,-2-1 0,-3 0-760,-5 0 0,-7-8 0,-2-4-1141,-4-3 1905,-3-3 0,-10-8 0,-2-1 0</inkml:trace>
  <inkml:trace contextRef="#ctx0" brushRef="#br0">2234 10938 7597,'-32'5'0,"2"-4"1068,5 2 0,10-3 1,14-3-1,7-4-639,8-3 1,8 0-1,4-1 1,3 0-217,4 1 0,5-4 0,7-1-392,1 2 1,4 0-1,0-1 1,2-3-119,1-4 0,-24 11 0,-1-1 0,0 0 0,1 1-424,26-11 1,-4-1-1,-1 1 1,1 0-1403,1-1 1760,1 6 1,-5-4-1,-1 3 1</inkml:trace>
  <inkml:trace contextRef="#ctx0" brushRef="#br0">3510 10459 7607,'-27'5'292,"2"1"1,7 3-1,5 0 104,5-2 0,3 0 1,7 3-1,2 2-213,7 2 1,9 3 0,10 4 0,3 1-73,2-1 0,9 4 1,0 1-1,2 1-215,1 2 1,-20-10 0,-1 1 0,0 1-1,-1 1 1,0 0 0,0 1-162,-1 0 1,0 1 0,-1-2 0,0 1 0,-1 1 0,-1 1-76,0-2 1,0 1-1,13 17 1,-3-6 23,-4-6 0,-2-8 1,-4-8-1,0-6 316,-4-7 0,1-3 0,-7-7 0,-5 0 0,-4-3 0</inkml:trace>
  <inkml:trace contextRef="#ctx0" brushRef="#br0">4478 10119 7595,'-12'29'0,"-1"0"0,-13 25 326,-1-3 1,-1-1 0,12-24-1,1 1 1,0 0 0,0 0 167,1 1 0,0 1 0,0-2 0,0 0 1,-2 2-1,0-1 0,-1 0 0,1 0-697,-2 0 0,0 0 0,-2 0 0,-1 0 1,-2 2-1,0 0 109,0 1 1,1 0 0,-2-2 0,1 0 0,-1-1 0,1 0-82,1 0 1,0-1 0,-2-1 0,0 1-1,1-1 1,0 0 0,1-1 0,-1 0-131,1-2 1,1 0-1,-21 20 1,4-2 0,5-6-326,4-7 1,10-10 629,1-7 0,3-5 0,4-6 0,3 0 0</inkml:trace>
  <inkml:trace contextRef="#ctx0" brushRef="#br0">5254 10587 7647,'-15'0'90,"-1"3"0,-6 1 1,1-2-1,1 1 0,2-1 0,4 2 0,-1 0 0,-1 0 0,1 2-38,0 0 0,0 3 0,5-3 113,-1 0 1,-3 3-1,1-1 1,2 1 262,3 2 0,1-1 0,-4 2 0,1 2 42,-1 4 1,0 7 0,2 4-271,2 6 1,-3 5 0,3 10-89,-2 6 0,5-24 0,1 0 0,-1 4 0,1 0 0,-1 4 0,-1 2-134,1 2 1,-1 2-1,-2 1 1,0 0-1,0 1 1,0-1 29,0-1 0,1 0 0,1-3 1,1-2-1,1-4 0,0-1 1,1-4-1,0-1-953,-1 20 1,3-19-2248,4-18 3192,2-16 0,4-6 0,1-7 0</inkml:trace>
  <inkml:trace contextRef="#ctx0" brushRef="#br0">5425 10066 7673,'27'-26'299,"4"3"0,-1-3 133,8 0 1,8 5 0,-17 10 0,1 2 0,1 2 0,1 2-145,-1 2 1,-1 1 0,29 1-1,-8 2-110,-5 3 0,-1 7 1,-10 11 66,-5 5 0,-4 5 0,-8 5 0,-4 5 202,-2 7 0,-6 3 0,-5 3-398,-3-25 0,-2 0 0,-1 1 1,-3 0-1,-3 5 0,-3 0 0,0 1 1,-1 0-234,-2 2 0,0-1 0,-4 1 0,-1-1 0,-3-2 0,-1-1 149,-1-1 1,-1 0 0,-3-4-1,-2 0 1,-2-2 0,-1-1-1,0-2 1,0-1-54,1-4 1,-1-1 0,-1-2 0,1-2 0,1-5 0,0-1-1,0-1 1,-1-2-322,0-1 0,1-3 1,4-3-1,2-3 0,-28-10-374,9-10 1,15-11-1,8-9 1,9-8-1320,8-7 2102,7 28 0,2-1 0,0 2 0,2 0 0,1 0 0,2 0 0,1 0 0,-1 0 0</inkml:trace>
  <inkml:trace contextRef="#ctx0" brushRef="#br0">6807 9299 7679,'-7'0'1578,"1"2"-812,2 1 1,0 3 0,4 5-1,1-1-328,3 1 0,2 4 0,4 4-167,1 5 1,0 8 0,-1 8-1,1 6-103,0 7 0,-6-20 0,-1 1 0,0 3 0,-2 1-91,-1 1 0,-2 1 0,-2 4 1,-1 0-1,-4 3 0,-1 2-161,-1 1 0,-1 1 0,-4 5 0,-2-1 0,1 1 1,-1-2-1,0-2 0,-1-1-64,-1-2 0,1-2 0,0-4 0,-1-1 0,2-2 1,0-2-1,0-1 0,0-2-250,1-2 1,1-2 0,1-3 0,1-1 0,-6 7-1117,5-9 0,1-14 1514,10-20 0,9-8 0</inkml:trace>
  <inkml:trace contextRef="#ctx0" brushRef="#br0">7286 10055 7657,'6'21'0,"2"4"0,-4 2 1353,-2 4 1,3 3 0,-2 11 0,0 5-579,-2 7 1,-1 0 0,0 4 0,0-31 0,0 1-870,0 1 0,0-1 1,-4 28-1,1-3-196,0-6 0,7-3 0,4-10-257,5-5 0,5-10 0,6-12 1,3-6-100,4-7 1,3-12 0,8-11 0,1-8 653,-1-9 0,-3 1 1,-19 18-1,-2 0 270,19-23 0,-3 0 0,-5-5 273,-5-2 1,-6 7 0,-5-5 0,-5 4 317,-4 3 0,-4 0 0,-5 1-282,-5 2 0,-11 6 1,-7 11-502,-3 3 0,-6 5 0,-5 4 0,-4 5-477,-2 4 0,-1 3 0,-2 2-721,2 3 0,5 1 0,1 3 0,8-1 1112,5 1 0,4-3 0,5 0 0</inkml:trace>
  <inkml:trace contextRef="#ctx0" brushRef="#br0">7797 10289 7667,'27'44'447,"0"-3"1,-2-10 329,3-3 1,2 6 0,-3 0-1,-6 1-1370,-6 2 0,-7-3 0,-5-6 148,-2-3 0,-5-4 0,-5-3 0,-3-5 432,-2-5 1,-1-3 0,2-6 442,-1-3 1,0-3 0,4-7-1,2-5 627,1-4 1,4-3 0,0-4 0,2 2-121,1-2 1,4-4 0,5-4-402,4-3 0,3 0 0,7-5-918,1 3 1,4-1 0,5-1 0,2 0-1081,4 4 0,-2 4 0,-3 10-78,-4 6 0,-2 9 0,-7 12 1540,-4 9 0,-4 9 0,-3 14 0</inkml:trace>
  <inkml:trace contextRef="#ctx0" brushRef="#br0">8339 10555 7667,'15'27'0,"4"-2"1118,5-3 1,4-6 0,8-6 0,4-5-36,5-4 1,0-11 0,4-7 0,1-6-468,-2-5 0,-1-4 0,-8-3-109,-4 1 0,-3-3 0,-4 2-358,-3 0 0,-8 0 0,-7 4 0,-5 6-507,-4 5 0,-15 12 0,-8 1 1,-12 8-591,-8 10 1,-5 7 0,20 0 0,-1 1 664,0 2 1,0 1 0,0 0 0,1 1 0,-1 2 0,-1 2 350,2 0 0,0 0 1,4-1-1,1 0 0,2-1 1,0 0-1,-13 24 231,9 0 1,14 0 0,16-7-79,14-8 1,20-11 0,17-13 0,-26-7 0,1-2-58,4-1 0,-1-3 0,-1-2 0,0-3 0,3-2 0,0-3-300,0-2 0,-1-1 1,0-3-1,-2-2 1,1 0-1,0-1 0,-1-1 1,0-2 135,0-1 0,-1 0 0,-2 0 0,-1 0 0,0 1 0,0 0 0,0 1 0,1 1 0</inkml:trace>
  <inkml:trace contextRef="#ctx0" brushRef="#br0">11126 10012 7631,'-38'-16'554,"6"-1"0,7 4 0,5-1 0,5 1 1036,4 1 1,6 6-739,-2 3 1,5 3-466,-2 3 1,3 8-1,1 8 1,0 6-7,0 7 0,-4 10 1,-4 13-280,4-25 1,-1 2-1,-2 5 1,-1 1 0,-2 5-1,1 1 1,-3 5 0,0 1-267,-2 6 0,0 1 1,2-15-1,0 0 1,-1 1-1,0 3 1,-1 1-1,0 0 56,-1 1 0,0 0 1,0 0-1,-1 1 1,1-1-1,0 1 1,0-3-1,1-1 1,0 1-1,0-1 1,0-1-1,1 0-164,0-1 0,0 0 0,0-1 1,0-3-1,0-1 0,0 0 1,-4 12-1,2-2-272,1-6 0,1-1 0,0-8 0,0-1 0,-10 16 0,4-12-591,3-13 1,5-12 1134,4-11 0,0-16 0</inkml:trace>
  <inkml:trace contextRef="#ctx0" brushRef="#br0">10296 10108 7670,'5'-33'0,"-4"6"2859,-3 7 1,-5 7-2012,3 9 1,6 10-1,9 13-657,6 5 0,3 3 0,2 7 0,2 4-2,1 4 0,1 13 1,-14-28-1,-1 1-247,2 1 0,-1 0 0,-1 1 0,-2-1 0,5 27 0,-2 1-1519,-1-2 0,-2 1 0,0-5-189,-2-6 1565,0-9 0,3 1 0,1-5 1</inkml:trace>
  <inkml:trace contextRef="#ctx0" brushRef="#br0">11243 10512 7630,'6'11'667,"0"0"0,-3-1 1264,4 1 1,3 4 0,0 4-2147,1 5 1,-2 3-1,-1 6 1,-7 4-264,-7 5 0,-2 1 0,-10 3 298,-1-2 0,4-8 0,-1-2 0,3-7-361,3-5 0,1-9 1,10-13 343,3-6 0,3-13 1,7-5 381,4-6 1,-3-7 0,0 0 2,-4-1 1,2-4 0,-1 4 0,-4-1 691,-2 0 1,-2 4-1,-4-4-247,0-1 0,-1 3 1,-3 3-1,-4 4-533,-5 5 1,1 1 0,-3 4-694,-1 7 0,3 2 0,-3 7 0,0 2 593,3 1 0,2 1 0,0 0 0</inkml:trace>
  <inkml:trace contextRef="#ctx0" brushRef="#br0">11530 10683 7633,'-5'21'2339,"1"-5"1,-4-1-1116,5-4 0,2 5 1,1 2-1,0 3-1217,0 4 1,0-2 0,0 6-570,0 0 0,0 1 0,0-1 0,0-3-1501,0-3 2077,0 0 1,0-17 0,0-3-1,0-13-847,0-10 1,0-9 0,0-8 359,0-1 1,0 3-1,0-3 1199,0 1 1,0-2-1,0 3 1,0-1 731,0 0 0,4 2 1,4 3-1,2-1-966,4-3 1,6 4 0,6 0-1247,2 6 0,4 5 0,4 3-982,2 4 1736,-4 7 0,3 2 0,-5 5 0</inkml:trace>
  <inkml:trace contextRef="#ctx0" brushRef="#br0">11615 10438 7623,'-6'-15'179,"-2"3"1,3-2 0,-1 3 886,-2 4 1,3 0-340,2 7 0,3 0 1,3 9-462,4 3 0,3 6 0,0 1 0,1 4-291,0 6 0,-1 1 0,1 4-49,0 1 1,-1-2-1,1 4-134,0-1 1,-1 1 0,1 2-1,-1-3-478,1-3 0,0-6 0,1-2 350,2-3 1,-2-10 0,2-5 0,-2-6 404,-2-4 1,2-8-1,1-8 168,1-5 1,0-3 0,-3-5 61,0 0 1,3-4 0,1-2-1,1-1 395,-1 0 1,3 3 0,-3-1 0,2-1-18,1 0 1,-2 7 0,-2 2-460,-2 5 1,-6 5 0,-2 10-274,1 2 1,-5 3 0,-1 9 0,-8 7-64,-8 8 1,-3 2-1,0 6-269,2 2 1,-1-3-1,4 0 1,1-1-319,2-2 0,-4 2 0,8-1 391,0-1 0,4-6 0,1-1 0,2-2 189,1-2 1,4-1 0,3-2 162,3-3 0,4-1 1,1-4 106,2 2 1,1-1-1,3-3 1,0 0 251,1 0 0,-6 0 1,-2-1 23,-2-3 0,-6-2 0,-2-4-164,-3-1 0,-4 1 0,-3-1-347,-4 0 1,-7-3 89,3 0 0,-5-5 0,3 2 0</inkml:trace>
  <inkml:trace contextRef="#ctx0" brushRef="#br0">12774 10044 7644,'11'-36'181,"4"-2"1,3-4-1,2 6 1,2 6 0,-1 9-250,0 4 0,0 3 0,-1 4 0,-2 0 682,-4 3 0,-2 2-113,-1 5 1,-5 5-1,-3 3 1,-2 5-39,-1 5 0,0 8 0,-1 6-370,-2 6 1,-2 7-1,-2 3 1,2 3-89,0 3 1,4 7-1,0-31 1,-1 1-181,1 2 1,1 0-1,-1 1 1,0 1-1,0 0 1,0 1-297,-1-2 0,0-1 0,-2 26 0,0-4 0,-3-8 43,-2-7 1,-2-8 0,0-18 384,1-7 1,-2-4 0,-2-4 228,-4-3 0,-2-3 0,-1-7 0,-2-4 262,-2-2 0,-2-1 0,-4-1 0,2 2 53,1 3 1,-1 1 0,-3 7-267,0 2 1,5 2 0,1 6-239,0 3 0,7 6 0,0 9 0,6 4-220,7 1 0,6 6 0,9-3-89,8 0 0,9 3 0,11-5 0,6-3 35,5-3 1,6-7-1,-24-9 1,1 0 292,2-1 1,1 1-1,0-2 1,1 0-1,0-3 1,1-1-1,-1-1 1,0-1 39,0-1 1,0-1 0,0-3-1,-1 0 1,-3 0 0,-1 0 369,-1-2 0,-1 0 1,23-13-1,-13 4 0,-7 0 334,-5-1 0,-5 1 0,-7 1-425,-7 2 1,-5 6-1,-3 6 1,-4 2-202,-5 1 0,-2 8 0,-6 6-492,-1 5 0,-1 9 0,-1 3 1,1 4-351,2 4 1,6-3 0,6 2-20,2-1 1,0-3-1,4-1 1,2-4 148,5-5 1,2-11-1,8-3 449,2-5 0,1-3 0,1-4 0,-3-7 554,0-8 1,-5-2-1,0-6 279,-5-2 1,1-1 0,-6 1 0,0 0 562,-2 2 0,-1 4 1,0-1 343,0 3 1,-1 6-1208,-3 6 0,4 4 0,0 8-729,6 5 1,5 6 0,3 11 0,5 2-344,4 1 0,5-3 0,3 1-748,1-3 1,1-2 0,3-1-341,3-1 1756,-2-10 0,4 6 0,-3-8 0</inkml:trace>
  <inkml:trace contextRef="#ctx0" brushRef="#br0">14338 9853 7637,'6'-43'565,"2"5"1,-3 4 1205,1 4 0,-4 13 1,2 10-1217,-3 8 0,-2 7 1,-2 15-195,0 1 1,-5 7 0,0 7-1,-1 2 23,-2 4 1,4 4-1,0 1-254,-1 3 1,2 0-1,3-22 1,0 0-268,1 1 1,-1 0 0,-1 3 0,0 0 0,1 3-1,-1 1 1,-1 1 0,1 1-243,-1 0 0,-1 0 1,-1 0-1,0-2 0,0-2 1,0-1 52,0-1 1,1 0-1,0-4 1,1 0 0,-3 24-61,1-6 0,4-12 0,0-12 1,1-5-2552,2-5 2937,0-2 0,5-2 0,1 1 0</inkml:trace>
  <inkml:trace contextRef="#ctx0" brushRef="#br0">13913 10523 7626,'-11'0'5434,"5"-5"-5066,1-1 0,16 0 0,8 3-231,10 2 0,9 1 1,9 0-1,5 0-82,4 0 0,-23 0 1,1 0-1,1 0 0,1 0-96,3 0 0,1 0 1,2-2-1,0-1 0,0 0 1,0-1-199,-1-1 1,0 0 0,-3 2 0,-2-1 0,-2 1-1,-2 0 1,0 1 0,-2 0-622,27-1 1,-9 2 0,-7 2 521,-7 3 0,-8 7 0,-9 6 0,-4 5 167,-4 2 0,-5-1 0,-4 3 403,0 0 0,-6-4 0,-4 3 54,-7-2 1,-6-3 0,-3-3 0,-3-2-83,-4-4 1,-2 0 0,-6-1-276,2-3 0,5-3 1,-2-4-1,0 0-135,1 0 1,0 0-1,7 0 103,3 0 0,4-1 0,3-1 429,4-2 0,7-4-82,3 1 0,8 2 0,3 2 223,2 1 1,7 6 0,0 1-1,2 1-39,0 2 0,3 1 0,4 1-747,-1-3 0,3-2 1,1-5-1,3 0-199,1 0 0,3-9 0,2-2 285,1-5 0,-1-5 1,5-5-1,-2-1 155,0-3 0,0 4 1,-7 1 509,-1 3 0,1 5 1,-8 3-1,-2 4 212,-4 2 1,-4 8 0,-4 9-112,-1 4 1,1 7 0,0 6-411,-1 1 0,-3 1 0,0 4 0,2 0-287,0 0 1,2-5 0,-2-2 0,-1-4-628,0-3 0,-5-4 791,4-7 0,-4-2 0,1-5 0</inkml:trace>
  <inkml:trace contextRef="#ctx0" brushRef="#br0">4978 12438 7684,'11'-10'457,"-1"-1"1,-3 0 0,-1 1 0,0 0-1,0 2 230,2 1 1,2 5-981,0-2 0,-4 12 0,-2 6 294,-3 5 1,-6 7 0,-2 3 0,-3 4-61,-5 6 1,-5 5-1,-7 9 12,12-27 0,-1 1 1,0 4-1,-2 1 1,-3 1-1,-2 1 1,0 2-1,-1 1-256,-2 2 1,-1 0 0,0-1 0,0 0 0,-3 1 0,0 0 252,1-1 1,1 0-1,-1-4 1,2 0-1,2-1 1,2-2-1,1-3 1,2 0 141,-13 19 0,8-7 0,11-11 98,7-5 1,5-6 0,4-5-50,5-5 0,10-3 0,12-5 0,7 0-12,6 0 1,9-6-1,6-3 0,-1-4-114,2 0 0,-28 5 0,1-1 0,1 0 0,2 0-74,0 0 0,-1-2 0,0 1 0,0-1 0,-2 0 0,0 1 49,-1-1 1,0 1 0,24-12-1,1 2 1,-6 1-35,-1 1 0,-7 5 0,-5-1-207,-3 2 1,-5 1-1,-2-2 251,-4-2 0,3 4 0,-8 2 0,-2 1 0,1 1 0</inkml:trace>
  <inkml:trace contextRef="#ctx0" brushRef="#br0">5457 13481 7684,'-22'27'1735,"2"-2"-1211,2-7 0,9-8 1,9-7-585,6-6 0,7-7 1,3-8 59,5-2 0,-1-6 0,8-2 0,2-3 153,0-1 1,3-4 0,2 0-56,0-2 0,4-6 1,-20 20-1,-1-1 0,0-1 1,0 0 10,1-1 1,-1 0-1,0 2 1,-1 1-1,14-25 29,-2 2 1,-8 4 0,-8 7 0,-5 4 6,-4 8 0,-9 11 1,-6 10-112,-5 1 1,-6 4 0,-2 2-172,-5 7 0,-5 5 0,-3 10 0,0 5-163,-4 4 0,4 5 1,-1 0 142,1 5 0,18-21 0,1 0 0,2 3 0,-1 1 0,1-1 0,0 1-83,2 0 0,1 1 0,1-1 1,2 1-1,-7 23 2,7-3 1,4-2 0,7-10 0,4-6 155,5-8 1,6-8 0,6-7 148,3-1 0,-1-6 1,5-2-1,3-8 168,2-8 1,6-4 0,-1-4 83,3-3 0,0-3 0,2-2 1,1-3-102,-22 17 1,0-1 0,0 1 0,0-2 0,19-19 86,-3 1 0,-3 4 1,-4-3-1,0 1-9,0 3 1,-5 5 0,-3 6-279,-5 4 1,0 4 83,-5 4 0,-1 6 0,-6 5 0,-5 7-439,-4 6 0,-5 9 1,-7 7 55,-4 5 1,-3 1 0,-3 4 0,-2 1-171,-1 1 0,2 4 1,-2-1 109,1-3 1,0-5 0,2-1 0,-1-2-137,2-1 0,4-5 385,1-2 223,5-12 0,8-9 0,12-15 1,9-7 143,4-5 0,6-6 1,2-5-1,4-2 88,4-2 1,-2 0 0,5-4-20,1 0 0,5 2 0,-22 17 0,0 1-30,22-18 0,2 3 0,0 6 0,1 4-225,-1 6 1,-2 5 0,-5 10-171,-1 6 1,-5 10 0,2 9 0,-4 3-262,-4 3 0,2 3 0,-6-2-86,0 2 1,-3-5 0,-2 2-159,-1-2 1,-9-7 0,2-2 98,-1-2 1,-7-7 465,-3-5 0,-5-5 1,-6-7-1,-4-1 274,-2-1 0,0-5 0,-1 3 418,-1-1 0,-1-3 0,0 4 135,3-1 1,-2-2 0,4 4 0,4-1-351,2 1 0,1 1 1,5 3-418,0 0 1,8 6 0,6 1 0,6 5-209,7 6 1,3 2-1,5 9 64,0 5 1,5-1-1,2 7 1,1-1-236,-1-1 0,-3-2 1,-5-7 171,-3-4 0,2-6 0,-5-2 156,-2-1 1,-1-6-1,-5-7 1,-4-5-88,-4-5 0,-1-7 0,-4-3 0,-1-3-647,2-1 746,-4-5 0,8-5 0,-3-7 0</inkml:trace>
  <inkml:trace contextRef="#ctx0" brushRef="#br0">7414 13130 7640,'-16'42'0,"4"-4"0,-2-2 2206,2-3 1,3-1-1,1-2 1,1 1-1700,-2 1 1,-1-3 0,-3 5-972,-1-1 0,-4-9 1,4 2-1,1-9-1493,1-5 0,5 0 1213,0-9 0,5-5 0,2-9 0,6-6 340,4-7 0,5-3 0,4-6 0,4-1 401,1-2 1,6-1-1,-2 3 463,3-1 1,1-2 0,0 3 3,0-2 0,-3 1 1,1 4-1,1 3 368,-2 3 0,-4 12 0,0 6-408,-3 4 1,-6 10 0,-5 9 0,-4 11 11,-2 10 1,-2 8 0,-6 2-360,0 1 1,-6-4 0,3 0 0,-1-5-338,0-2 0,0-2 1,-2-5 259,2-6 0,-3 1 0,4-8 0</inkml:trace>
  <inkml:trace contextRef="#ctx0" brushRef="#br0">9605 12949 7596,'38'-37'470,"-6"-1"1,-8-4 78,-1-1 0,-5 0 0,-2-3 0,-1-2 75,-2 3 0,-5-1 1,-5 7-233,-2-2 1,-1-2-1,-1 1 4,-2-1 0,-3 5 0,-6 2 0,-2 0-237,-4 1 0,-7-1 0,-3 6-251,-3 1 1,-4 3-1,-2 6 1,-2 1-82,-5 1 0,2 10 1,-5 2-1,5 9-4,3 7 0,-6 11 1,2 11 52,0 6 1,21-13 0,1 1 0,1 2-1,1 1 30,1 1 1,1 1-1,0 5 1,2 0 0,1 2-1,1 0 1,1 1-1,1 1 106,1 1 1,1 1-1,2 0 1,1 1-1,-1 2 1,0 1-233,1 4 0,0-1 0,3-1 0,0 0 1,1 3-1,1-1 0,0-3 0,1-1 86,0-1 0,0 0 0,0 0 0,0-1 0,-1-3 0,0-1 69,0-2 1,-1-1 0,1-3 0,0-1 0,-5 19 0,1-3-490,3-7 0,-3-5 64,1-9 1,1-12 0,3-27 489,-5-1 0,-1-8 0</inkml:trace>
  <inkml:trace contextRef="#ctx0" brushRef="#br0">8839 13045 7627,'12'-1'1591,"4"-2"144,9 0 0,8-1 1,14 4-1,7 1-1704,5 3 0,-29-2 0,1 2 0,0 1 0,-2 0-56,28 6 0,-4 4 1,-4 2-1,-8 1-146,-8-1 1,-5-5-1,-7-1 171,0-6 0,-4 1 0,-2-1 0</inkml:trace>
  <inkml:trace contextRef="#ctx0" brushRef="#br0">9637 13300 7606,'0'38'0,"4"1"0,4-7 1743,1-5 0,5 0 0,2-1 0,-1 0-1539,0 0 1,-2-2-1,-6-6-401,-3-4 0,-8 1 1,-4-1-130,-5-1 0,-3-6 0,-6-3 0,0-4-337,-3-4 0,-5-3 0,-3-7 19,3-4 0,0-3 0,-1-2 0,3-3 690,3-2 0,4 1 1,4-2 666,7 0 1,4 1 0,7-5-244,2-3 0,9 2 1,11-5-1,9-1-435,9-2 0,-15 20 0,1 1-35,4-3 0,2 2 0,1 0 0,1 0 0,2-2 0,0 1 0</inkml:trace>
  <inkml:trace contextRef="#ctx0" brushRef="#br0">10413 13417 7594,'-16'32'1947,"0"0"1,-10 18 0,5-8 892,6-6 0,-1-9 0,2-2-2764,1-3 0,-3-5 0,-2-3 1,-2-3-1714,-2-4 1,5 1 0,0-5 899,2 0 1,4-8 0,5-7 0,2-8 237,1-7 0,7-9 0,3-4 324,2-5 0,2-3 1,0-4-1,-1 0 354,1-1 1,-2 7 0,-2-3 529,-3 8 1,-3 5 0,-2 8-1,-3 5 257,-3 8 1,-2 6-1588,-2 9 1,2 1-650,2 2 1,3 2 1269,8 2 0,11 3 0,7-4 0</inkml:trace>
  <inkml:trace contextRef="#ctx0" brushRef="#br0">10913 13247 7593,'0'38'692,"-1"-2"0,-1-6 937,-2-5 0,0-2 0,4-8 0,-1-1-1584,-2 1 1,-3-2 0,-6 4-582,-2-2 0,1-1 0,-5-4 0,-1-2-118,-1-1 1,4-5 0,1 1 128,4-6 0,1-2 0,2-7 1,2-2 299,1-4 0,2 1 0,3 0 337,0-2 0,4 2 1,3-1-1,4 1 718,3 0 0,-1 0 0,5 6-378,1 0 0,-3-2 1,2 7-1,0 0-350,-2 3 1,3 3 0,-3 3-188,0 4 0,-2 4 0,3 3-193,-2 4 0,3 1 0,-3 0 0,1-3-387,-1 0 1,3-6-1,-3-4 270,2-1 1,-3-6 0,4-6 0,1-4 589,1-3 1,1-3 0,0-5 414,1-3 1,-1 2-1,-1-1-169,-2 1 1,2 3 0,-4 2 422,1 4 0,2 2 0,-5 3-388,-1 2 1,-6 8 0,-2 10-410,-1 5 1,-2 5-1,1 3 1,-2 2-325,-1 1 1,0-2 0,0 2-13,0-1 1,0-4 0,2-6 0,1 0-745,4-3 1,3-6-1,1-4-1163,4-2 2176,1-1 0,10-9 0,1-3 0</inkml:trace>
  <inkml:trace contextRef="#ctx0" brushRef="#br0">13136 12598 7607,'5'10'691,"-3"-2"0,5-2 1,2-2 666,0-1 0,-2-2 1,-1 0-1164,-1 3 1,-2-2 41,-3 5 0,-4 0 0,-4 5-29,-1 2 0,-5 3 0,-3 5 0,-2 4-220,-3 6 0,-6 5 1,-1 8-29,-2 4 0,12-22 0,-2 2 1,0 4-1,0 1 0,-1 2 0,0 0-170,0 2 1,0 1 0,-1 1 0,0 1-1,0 1 1,0 2 73,0 0 1,1 1 0,2-7 0,1 0-1,1-1 1,1 0 0,1-5 0,0-1-224,1-2 1,1-1-1,-12 22 1,5-6-706,0-8 1,4-5 315,3-10 1,4-7-1,2-6 748,4-21 0,4 2 0,0 3 0</inkml:trace>
  <inkml:trace contextRef="#ctx0" brushRef="#br0">12509 12651 7592,'0'-7'2908,"0"0"-418,0 5-1971,0-3 0,0 6 1,0 4-1,1 5-730,2 7 1,-2 12-1,3 8 167,-3 7 1,-1 5 0,0 7-1,0 1-274,0-2 1,-3-1-1,-1-5-998,2-3 0,1-8 1316,1-6 0,4-5 0,2-5 0</inkml:trace>
  <inkml:trace contextRef="#ctx0" brushRef="#br0">13125 13087 7596,'-5'27'1339,"1"-2"-55,3-2 1,1-5-1,0-1 1,1 2-1571,3 1 1,-3 2-1,2-1 10,-2 0 1,-1-1 0,2-1 0,0-2 276,2-2 1,4-6 0,0-5-241,5-3 1,4-2 0,4-4 0,0-5 134,0-7 1,0-7-1,-4-2 449,-3-1 0,-2 2 0,-2-3 0,-3 0 279,-4 1 1,-3-1 0,-3 5 147,-4-2 1,-4 0-1,-3 4-435,-4-1 0,-3 6 0,-3 1 0,-1 0-903,2 1 0,-3 1 0,0 5 0,1 2-653,3 1 1,-2 2 1218,6 3 0,3-5 0,-1-1 0</inkml:trace>
  <inkml:trace contextRef="#ctx0" brushRef="#br0">13402 13130 7597,'18'31'1274,"-2"-4"218,0-6 1,3-4 0,-2-8 0,2-2-1076,-1-3 1,0-2-1,-7 2 1,-2 3-678,-3 2 1,-4 5-1,-6 1 147,-3-2 0,-2 2 0,-2-1 0,1-2-1552,-1-4 0,4-3 523,0-5 0,4-1 0,1-3 1197,4-3 0,8-7 1,5-5-1,1-3 119,-1-3 1,4-5-1,-3 3 266,1 0 0,2-4 1,-4 3 498,2-3 0,-4 4 1,1 2-1,-2 2 670,-2 2 1,-2 1-1375,-1 2 0,-5 9 0,2 9-471,-3 6 0,-1 4 1,0 5-1,0 1-834,0 1 1,6 2 0,3-5 1069,4-1 0,6-1 0,-2-2 0</inkml:trace>
  <inkml:trace contextRef="#ctx0" brushRef="#br0">14019 13002 7592,'-5'6'5714,"4"-1"-5464,-4-5 0,6-4 158,3 1 1,-2-1-372,5 4 1,-1 1 0,1 3-159,-3 3 0,1 4 0,-1 4-77,2 6 0,1 2 0,4 5 1,0 2-365,-1 0 0,1-1 0,-2-2-416,-1-1 0,-3-2 427,-1-7 1,-3-7 0,2-11 487,-6-9 1,-3-5 0,-3-8 421,2-1 0,2-4 0,5-4 0,0 2 358,0 1 0,1 0 0,4 3 197,6-1 1,2-1 0,8-1-1,6 2-935,6 1 0,6 1 0,7 5-722,4 2 0,1 6 1,-2 6-1,-4 1 743,-5 3 0,2 1 0,-4 1 0</inkml:trace>
  <inkml:trace contextRef="#ctx0" brushRef="#br0">15540 12204 7603,'27'-15'496,"4"2"1,-3-4 137,3 2 1,0 5 0,-3 7-1,-4 3 26,-5 3 0,-1 8 1,-2 8-1,-1 5 350,1 4 1,-2 7 0,-4 6-714,1 4 0,-4 3 0,-1 6 0,-1 3-375,-4-27 1,0 0 0,0 2 0,-2-1 0,0 1-1,-1 0-309,-2 0 0,1 0 0,-2-1 1,0 0-1,-7 29 0,-2-8-609,-4-9 0,-1-5 1,0-7 16,2-3 0,0-10 0,-2-9 708,2-3 1,-1-3 0,-5-8-1,0-4 231,-2-4 0,-5-3 1,2 2 290,-3-4 0,-5-2 1,-2-1-1,0 1 259,3 2 1,1 3 0,4 4-1,0 2 38,2 2 0,5 2 0,1 7-434,3 5 1,11 6 0,1 12 0,7 5-25,7 4 1,9 3 0,14 3 27,4-1 1,9-5 0,-19-16 0,1 0-141,1-1 0,0-1 0,29 7 0,-27-12 0,2-2 0,1 0 0,0-2 128,2-2 1,0-1-1,4 0 1,1-2-1,-3-2 1,1 0 136,-2 0 0,0 0 1,-1-2-1,-1-1 1,-1 0-1,-1-2 0,26-8 251,-1-5 1,-12 2-1,-5-2-233,-7-1 0,-5-4 1,-7-2-1,-4 2 135,-4 4 1,-4 0 0,0 5-259,-3 1 0,-4 6-630,-4 4 1,-3 3 0,-7 4 0,-4 7-487,-2 5 1,-1 5 0,-1 0 334,1 0 0,3 0 1,2 1-1,2-2-131,4-2 1,1-3 0,5-4 485,2-1 0,2-4 407,3-2 1,3-8 0,5-4 0,0-4 347,-1-2 0,4-7 1,1 2 203,-2 0 1,2 0-1,-1-2 280,-1-1 0,4 1 0,-1 1 0,2 2-340,0 4 1,-1 2 0,5 3 0,-1 2-496,0 3 1,1 3 0,-2 3-575,-3 5 0,3 5 0,-3 9-429,0 1 1,3-1 0,-3-1-1385,3-2 1,2-2 2270,-1-1 0,5-8 0,1 2 0</inkml:trace>
  <inkml:trace contextRef="#ctx0" brushRef="#br0">16763 12108 7635,'-10'0'9360,"4"0"-9272,-4 0 0,9 2 0,-3 1 1,3 7-536,1 6 0,1 3 0,3 11 1106,3 3 1,4 5 0,2 6 0,1 4-735,-1 0 1,-1 5 0,-3 4 0,-2-1-239,-3-2 0,-5 4 0,-2-28 0,0 0 120,-2 2 1,-1-1 0,-2 0 0,-2 1 0,2-2-1,0 0-379,-9 27 0,-3-3 1,4-1-1,-1-2-71,3-5 0,7-6 0,3-11 0,3-6 224,1-4 1,6-4 418,5-8 0,-2-3 0,2-4 0,-5 0 0</inkml:trace>
  <inkml:trace contextRef="#ctx0" brushRef="#br0">16412 12843 7588,'-10'10'0,"-1"1"1952,5-5 1,4 2-1,9-4 1,8-2-1667,8-1 1,7 3 0,7-1 19,1 0 1,5-2 0,8-1 0,6-1-225,-25-1 0,0 0 0,1 0 0,1-2 1,2-1-1,-1-2-393,-1 0 1,-1 0 0,0 1-1,-1-1 1,0-1 0,-1 0 0,-1-1-1,0 1-672,27-9 0,-11 4 1,-4-1-1,-5 4 261,-2 3 1,-6 3 0,-3 8 85,-3 3 0,-4 10 0,-10 6 434,-2 3 0,-2 2 1,-5 4-1,0 0 719,0 0 1,-5-4 0,-3 0 166,-5-2 1,0 1 0,-4-6-1,1-3 463,-1-2 1,-1-7 0,-4 0-1014,-3-3 0,3-2 0,-3-4 0,2 0-394,2 0 0,0 0 0,1-2-207,2-1 1,3 2 0,4-4 0,0 1-310,1 1 1,0-2 627,3 1 1,4 3 0,6-2 328,4 2 1,4 1-1,3 0 240,4 0 0,2-5 0,2-2 0,2-3 241,1 0 0,3-5 0,-2 0-353,1-1 0,1-1 0,0-2 0,-3 3-61,-3 0 0,-5 6 1,-3 4-1,-2 1-78,-2 3 0,-2 6 1,-3 8-134,0 8 0,3 6 1,0 7-61,1 3 0,6 0 1,4 5-1,6-4-49,7 0 1,6-3-1,8-6-163,4-7 1,3-6 0,2-9 0,3-8 234,-28-3 0,-1-3 0,1-4 0,1-2 0,0-5 0,1 0 0</inkml:trace>
  <inkml:trace contextRef="#ctx0" brushRef="#br0">1500 6012 8143,'-11'0'475,"0"0"-268,6 0 0,1-4 1,9 1-35,5 0 1,2-2 0,7 1 0,2-2-155,3-2 0,8-2 0,-1 1 37,2 2 1,-1-3 0,7 3 0,2-1-121,4 1 1,0-2-1,4 5-12,2-2 1,1 3 0,3 1 15,1 4 1,-5 4 0,2 5 0,-2 0 120,-2-1 0,3 4 1,-3 1-1,2-2-55,-1-2 1,-4 0-1,-6-2 37,-1-1 1,-6 0 0,-1-5-47,-6 0 62,-8-2 1,-9-1-227,-9 0 1,-8 0 0,-7-1 77,-2-3 0,-1-2 1,-4-4-1,-2-2 43,-1-2 1,-1 1-1,3-5 92,-2-1 1,0-1-1,4-3 1,0 0 45,-1-2 0,-3-3 0,1 2-24,0-2 1,3 5 0,2-3 0,1 1 26,-1 0 0,4 4 0,1 4-22,2 2 1,2 4 0,2 5 116,1 2-127,5 0 0,-2 4 0,8 1 189,3 3 0,7-3 1,4 4-322,2-1 0,7-2 0,4 1 0,4-2 34,3-1 1,1 0 0,3 2 28,1 1 1,2-1-1,-1 4 1,-4 0-35,-2 0 1,-6 2 0,-6 7 147,-4 2 0,-8 5 1,-10 4-1,-4 6-33,-4 5 1,-14 13-1,4-22 1,-2 0-60,-3 2 0,-2 1 0,-6 0 0,-1 1 0,0 3 0,-2 1 0,-1-1 0,-2 1-191,0-1 1,-1-1-1,1-1 1,0-2-1,3-3 1,1-1-124,2-3 0,1-1 0,-17 16 1,12-15-188,9-10 0,10-11 485,9-13 0,1-3 0,2-13 0</inkml:trace>
  <inkml:trace contextRef="#ctx0" brushRef="#br0">1032 6469 7671,'0'-16'267,"0"-3"0,1 5 1,2 1-1,5 2 1,1 3 466,2 1 1,3 4-1,0 0-585,-1 1 1,-1 4-1,-2 1 1,1 3-4,0 0 0,-5 7 1,-3-1-1,-2 3-121,-1 4 1,-1 2-1,-4 5 41,-5 6 1,-2 6-1,-5 11-73,2 7 0,6-21 0,-1 1 0,1 9 0,0 1 1,-1 7-1,-1 1-196,3-15 0,0 2 0,-1 0 0,1 5 0,-1 0 0,0 1 0,0 2 0,-1 1 0,0 1 184,0 0 1,1 1 0,-1 0 0,2 1 0,-1 0-1,0-1 1,1-4 0,-1-1 0,2-1 0,0-5 0,1-1-1,1-1 7,-2 14 0,1-3 1,1-6-1,0-3 1,1-3-1,0-1-99,0-2 0,1-1 1,1 21-1,-3-6 0,1-8-469,1-6 231,-1-11 0,4-10 1,2-16-230,1-11 0,3-7 0,3-15 1,0-6 577,-2-5 0,-5-4 0,3-3 0</inkml:trace>
  <inkml:trace contextRef="#ctx0" brushRef="#br0">787 6395 7676,'-11'-5'1573,"1"-1"-1151,4 0 1,4 4 0,9 8-190,7 4 1,5 7 0,2-2-1,0 1-30,1-1 0,0 3 1,2-4 27,0-1 0,11-5 0,0-2 0,7-1 160,4-3 0,3-2 0,8-3-332,-27-1 0,0 1 0,3-2 0,0 0 1,1 0-1,0-1 0,-1 1 0,1 1-123,1 0 0,-1 1 1,-2 0-1,1 1 1,1 2-1,0 0 57,1 0 0,-1 0 0,-3 0 0,-1 0 0,2 1 1,-1-1-1,-1 2 0,0 0-43,29 5 1,-29-2 0,1-1 0,0 2 0,1-1-8,0 0 0,0 1 0,0-1 1,-1 0-1,0 0 0,-1 0 36,1-2 1,-1 1 0,26 4 0,3-4-1,-2-2-15,-5-1 1,-3-1 0,-7 0 112,1 0 1,-6 0 0,-2 0-1,-6 0-7,-4 0 0,-6 0 1,-2 0-163,-2 0 43,-6 0 0,-5 0-4,-8 0 0,-5 0 0,-6 0 0,-2 0 51,-2 0 0,-5 1 1,0 2-68,0 0 1,-2 6 0,1-2 0,0 3 29,-1 5 1,4 1 0,-3 5-4,3 1 0,0 4 0,1 3 0,0 4-3,0 3 1,3 9-1,1 2 1,2 7-14,8-24 0,1 1 1,-2 4-1,1 1 1,-1 1-1,1 0-49,1 1 0,-1 0 1,0 0-1,-1-1 1,1 1-1,0-1 0,0 1 1,1 0 44,0 1 1,0 0 0,2-2 0,1 0 0,0 1 0,0-1 20,1-3 1,-1 0 0,1-3-1,1 0 1,1 28 0,1-3 1,2-3 1,3-6-1,5-7 234,0-1 1,3-5 0,0 1 54,-1-6 1,-1-4-1,-3-7 1,-2-4 710,-3-2-805,-3-2 0,-6-3 0,-3-1-94,-5-1 0,-1-3 0,-6-5 0,-3-4-187,1-3 0,-4-1 0,1-2 77,1-2 1,-2-4 0,-1 2-211,-3-3 0,-1-2 0,-8 2 0,-3 1-14,-2 2 1,-6 4-1,-7-2 213,27 9 1,0 1 0,-2-1 0,0 1 0,-1 0 0,-1 0-1,-1 2 1,-1-1 18,-1 2 1,1 1 0,-2 0 0,1 1 0,0 0 0,1 0 0,0 0 0,1 0 112,1-1 0,1 2 1,2 1-1,1 0 1,-26 4-35,1 0 0,8 2 0,4-4 0,8-2-99,5 0 1,6-2-1,5-2-153,1-1 1,8-3-1,1-5 1,3 1-365,4-1 1,1-2 0,2-4 576,2-4 0,-2-2 0,4 1 0</inkml:trace>
  <inkml:trace contextRef="#ctx0" brushRef="#br0">1595 7767 7651,'6'-32'208,"-1"0"1,-4 0-1,3 1 1,2 0 0,1 2 261,0 5 1,-1 6 0,2 5 246,-1 5 0,-4 4-79,0 8 0,-2 2-547,-1 4 0,0 1 0,0-1-73,0 1 1,0 1 0,-1 2 0,-1 3 5,-2-1 1,1 9-1,1 0-134,-1 4 0,-3 6 0,-6 4 1,-2 7-68,-4 5 0,8-23 0,0 2 1,-1 1-1,-1 0-7,-2 4 0,-1 0 0,0 4 1,-1 1-1,-4 5 0,-1 0-127,0 1 0,-2-1 0,-1 1 0,-1 0 1,0 2-1,0 0 276,-1 0 0,0 0 1,4-5-1,0-1 1,3-3-1,1-1 0,2-5 1,1 0 70,2-4 0,1 0 0,-2 25 0,4-2 0,4-2 76,4-4 0,6-6 1,4-2-87,5-1 0,7 2 0,6-3-66,1 2 1,5-3 0,5 1 0,1 0-89,2-1 1,1 1-1,3-6 118,2-1 1,-1 1 0,6-2 0,2-1 145,-25-14 0,-1-1 0,27 5 0,-5-2 39,2-4 0,1-5 1,0-3-1,-2-6 167,-4-4 1,-3-7 0,-1-5-143,-3-5 1,-4 1-1,-6-4 111,-5 1 1,-6-4 0,-5 2 0,-3-3-431,-3-1 0,-5 0 1,0 0-1,-3 1-200,-2 3 0,-6-1 0,2 4 108,-2 1 0,-2 6 1,2 4 59,2 2 0,-2 5 0,5 1 149,-2 2 0,2 1 0,-2 7 57,2 3 1,1 6 0,7 2-7,3 2 1,2 1 0,2 4 0,1 3-16,2 3 1,-2 4 0,1 4 5,-5 3 1,-4 7-1,-9 6 1,-8 6-29,2-27 0,-2 1 0,-4 4 1,-4-2-1,-4 1 0,-4-1-119,-1 1 0,-3 0 1,-3-3-1,-2-2 1,-3 2-1,-1-2 0,0-2 1,0-2 106,2-3 0,0-1 0,1-2 0,0-2 0,0-3 0,0-2 0,-1 0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3776 8384 7818,'-11'-1'483,"1"-1"98,-1-2 0,4 1 315,0 3 156,0 0-302,1 0-660,1 0 1,15 0 0,4 0-58,5 0 1,3 0 0,3 1-1,3 1 29,3 2 0,9 1 0,4-3-13,3 1 0,9 1 0,-25-4 0,2 0 1,2 0-1,2 0-47,3 0 1,0 0-1,1-2 1,1-1-1,4 0 1,0-1-1,1 0 1,-1-1-163,1-1 0,1 1 1,0 0-1,1 1 1,-1-1-1,1 1 185,-1 1 0,-1-1 1,3 1-1,-1 0 1,-3-1-1,0 0-10,1 0 0,0 1 1,3 2-1,1 0 1,-1-2-1,1 1 0,0 0 1,0 0 40,-1 1 0,-1-1 0,-2-1 1,0 1-1,-2 1 0,1 0-3,-1-1 1,-1 0 0,2 0 0,-1 1 0,-2 0 0,0 2 0,-3-1 0,-1 0 73,-2-1 1,-1 2-1,-4 1 1,0 0-1,25 5-2,-3 3 1,-7-3-1,-4 0 1,-8 1-103,-5 2 1,-4 0 0,-7 1-148,-5 0-407,0-5-8,-13-2 0,3-5 0,-8-2 539,-3-4 0,-12-8 0,-3-1 0</inkml:trace>
  <inkml:trace contextRef="#ctx0" brushRef="#br0">12615 9948 7786,'-26'-4'66,"3"-2"1,0-4-1,3 2 1,3 2-1,1 1 118,-1 3 1,-1 1 0,-4 1-409,-3 0 1,-3 0-1,-9 0 1,-4 0 126,-4 0 0,-4 0 0,1 0 1,-6 0 173,-4 0 1,26 0-1,0 0 1,-2 0-1,0 0-43,1 0 1,0 0 0,2 2 0,1 1 0,0 0 0,0 1 9,-1 0 1,0 1-1,-1 2 1,-1 0 0,1 1-1,0 0 1,2 0 0,1 0-4,-26 11 0,1 5 0,0 2-34,26-13 1,-1 1-1,-21 14 1,23-12-1,0 0-15,1 0 0,0 0 1,0 1-1,0-1 1,-1 2-1,0 1 12,-2 2 1,1 1 0,3-1 0,1 0 0,-2 2-1,2 1 1,1 0 0,1 0 38,1 0 1,0 1 0,-1 2 0,1 0 0,1 0 0,0 0-15,2-1 0,0 1 0,2 1 0,2 0 0,-6 23 4,2 4 1,10-25 0,2 0-1,1 3 1,3 1 0,0-1-1,1 0 26,1-2 1,3 0 0,1 1 0,3-1 0,3-2 0,3 0-20,1 1 1,3-1 0,2-1 0,2-1-1,2 0 1,2-1 0,1-2 0,0-2-1,2-2 1,2 0-1,2 1 1,1-2 0,2-1-1,0 0-26,1-1 1,1 0 0,-1-2 0,0 0 0,3-2 0,0 1 0,-1-1 1,0 0-1,0-1 1,-1 1-1,1-2 1,0-1 0,0 0-1,0 0-9,-1-1 0,-1 0 0,-2-2 0,1 0 1,0-3-1,0-1 35,1-1 0,1 0 0,2-2 1,1 0-1,-1-2 0,1-1 35,-2-2 1,0-1 0,1-3 0,0-3-1,1-4 1,1-1 0,1-3 0,0-2-150,1-1 0,-1-2 1,0-3-1,0-1 1,0-1-1,-1-1 143,0-2 0,-1 0 0,-2-2 0,0 0 0,0-3 0,1 0-33,-1-1 1,-1 0 0,-5 1 0,-1 0-1,1-1 1,0-1 0,-4 1 0,-1 0-159,-2 0 0,0 0 1,1 0-1,-1 0 1,-2 3-1,0 0 150,0 2 1,-1 1 0,-2 1 0,-1 2 0,-2 5-1,0 0 15,13-21 1,-6 3-1,-6 1 1,-5 4 45,-5 7 0,-5 3 1,-10 7 96,-7 0 0,-10 1 0,-6 2-285,-4 4 1,-5 5-1,-8 4 1,-6 0-241,-6 2 1,1 2 0,1 2-85,3 3 1,0 2 0,1 5 63,0-1 1,9 1 0,5-1 0,6 1 357,5 0 0,2 1 0,7-1 0,5 0 0,4-3 0</inkml:trace>
  <inkml:trace contextRef="#ctx0" brushRef="#br0">16540 8597 8367,'12'0'100,"2"0"1,5 0 0,4 1 0,6 2 66,1 0 1,8 4-1,5-3 1,6-1 116,7 2 0,3-4 0,-27 2 1,1-1-226,1 1 0,-1-1 0,0-1 1,1 0-1,0 2 0,1 0 0,0 0 1,0 0-106,0 0 1,0 0 0,-1-1 0,0-1 0,2 3 0,0 0 41,1 0 1,-1 0 0,-1-1 0,0 0 0,-2 0 0,-2 1 0,1-1 0,0 1-15,0-1 1,0 0-1,-1 2 1,1-1 0,27 2-1,-6 0 154,-6-2 0,-3 0 0,-3 0-56,-2-2 0,-7 0 0,-7-2 0,-4-2 6,-3-1 1,1 2 0,-5-4-439,-1 0 1,-6 3 0,-2-4 351,0 1 0,-9-8 0,3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16742 11491 7675,'-11'0'1862,"1"0"0,-1-1 390,0-2-2378,5 1 1,3-2-1,6 4 1,5 0-1,1 1-182,2 2 0,3 7 0,0 5 163,-1 2 1,2 0 0,1 5-1,0 0-3,3 3 0,1-2 1,3 1-1,0-1 87,2-2 0,4-4 0,-3-4 0,0-5 91,0-5 1,3-6 0,-2-7 61,0-6 0,-1-3 1,-4-11-1,-1-1 142,0-4 1,-1 0 0,-2 3 19,-4 0 0,-2 0 0,-1 1 1,1 3-230,2 3 1,2 7 0,6 4-131,-1 2 0,1 6 0,3 3 1,3 4-80,3 6 1,1 5-1,-1 12 122,-3 4 0,-1 2 0,-4 10 1,-2 2 70,-4 3 1,-6 7 0,-3 3 99,-6-24 0,-1 0 0,-2 2 0,-1-1 0,-2 4 0,-2-1 0,-1 1 0,-2 0-53,-3 1 0,-1 0 1,-2 1-1,-2-1 1,-2 1-1,-1 0 125,-3 0 1,0-2 0,-2 1 0,-1-3 0,-1-3 0,0-1 0,-1-2 0,-1-1 150,-1-1 0,0-1 1,-1 0-1,0-1 1,1-4-1,-1-1 28,0-3 1,1-2 0,-22 5-1,0-9-709,4-9 0,-1-13 1,6-14-1,3-13-350,20 15 0,2-3 0,1-5 0,3-3 699,1-3 0,1-2 0,-1-3 0,0-1 0,1 0 0,-1 0 0,1-1 0,0 1 0</inkml:trace>
  <inkml:trace contextRef="#ctx0" brushRef="#br0">16987 13843 7641,'-11'10'157,"0"1"1,1 0 0,-1 0 0,2 4 0,1 2 274,5 4 0,-2 5 0,0 3 0,1 4-616,-1 3 1,1 3 0,4-4 180,0-1 0,0-3 0,2-6 1,2-8-125,7-8 0,6-4 0,6-8 143,2-4 1,5-6 0,-3-12 0,1-3 122,0-3 1,-3-2 0,4-1 324,0-2 0,-3-3 1,-1 4-1,-1 1 357,0 1 1,0 2 0,3 2-491,-1 5 1,0 6 0,-1 4-243,3 2 1,0 6 0,-1 4-140,-1 4 1,-1 9-1,-4 8 1,0 3 145,0 3 0,-4 4 1,-3 0-108,-2 2 0,-3 5 1,0 2-1,-3 0-53,-2-3 1,-1 2 0,-7 0 95,-3 0 0,-4 2 1,-3 5-87,-3 2 1,-7-1 0,-2 6 0,12-24 0,0 0-68,-3 3 1,0 0 0,1-1 0,-1 1 0,-2 0 0,-1 0 3,0 1 1,0-1 0,0 2 0,-1-1 0,-1 2 0,0-1 0,-1 1 0,0-1 112,-2 0 1,0 0 0,1-3 0,0-1 0,0-5 0,-1-1 2,2-2 0,-1 0 0,-27 11 0,3-11 0,-2-9 30,1-6 0,4-6 0,-1-7 76,2-10 1,4-12 0,4-9-103,8-2 1,7-10 0,6-3 0,8-4-111,5 27 1,2 0-1,4 1 1,1-1-1,2 1 1,1 0-771,11-27 1,-5 28 0,2 0 876,1 0 0,2 1 0,0 1 0,2 0 0,0 1 0,0 1 0,1 0 0,-1-1 0,0 1 0,1 1 0</inkml:trace>
  <inkml:trace contextRef="#ctx0" brushRef="#br0">16923 13598 7645,'-16'15'825,"1"-6"0,-3 0 678,4-3-1278,7-2 0,3-6-147,8-1 0,3-3 0,7-5 0,4 1 158,2-1 1,7-4 0,4-2-68,3 1 0,3-5 0,-2 4-130,4-3 1,4-2 0,2 1 0,1 0 51,-1 0 1,2 3-1,-1 1 1,0 1 89,2-1 1,-11 8 0,0-1-152,-6 4 1,-8 4 0,1 5-100,-5 5 0,-5 7 0,-7 6 0,-3 6-39,-3 4 0,-1 2 1,-1 2 13,-3 0 1,2 4-1,-5-5 1,0-2-751,1-2 1,-3-8 843,6 0 0,-1-6 0,4-5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9498 1830 7733,'-15'-26'-184,"0"0"0,-3-1 0,4 4 0,2 6 0,1 0 131,1 1 0,-1 1 1,0-2-1,1-2 253,-1-1 0,4-2 1,1 2-1,0 1 1,1 2 112,1-2 0,0-1 0,4 0-104,0 2 1,0 2 0,0 6 46,0-1 1,0 4-262,0 0-72,0 5 66,0-3 0,1 5 5,3 0 0,2-1 1,6-2-1,1 0 31,1 0 1,1 2-1,-2 1-2,1 0 0,4 0 0,-2 1 0,-1 2 41,0 0 0,1 6 1,-3-2 15,1 2 0,0 2 1,-5 1-49,-1 2 0,1 1 1,-2 4-1,1-1-43,-1 1 0,2-3 0,-6 2 46,0 1 1,1 1-1,0 2 1,-2 2-92,-1 1 1,-2 5-1,-1-3 1,-3 1 27,-1 0 0,4 0 0,-3 2 25,0 2 1,3-2-1,-4 5 0,1-2 0,1-1 1,1 1-1,0 2 1,0 0 1,-1 4 0,-1-3 22,-1-2 1,3 4 0,-5 0-1,0 1 7,-1 0 0,-5-4 0,-1 4-8,2 1 0,2 2 1,0-1-1,0-1-2,1-1 0,-1 0 0,1 4 0,2-1 35,1 1 0,4 0 0,-3-1-11,1 1 0,0-1 0,3 1-19,-2-1 0,0-3 0,1 0 18,0 2 0,-2-2 0,3 2 1,-2 3 33,2-1 1,-1 1 0,1-2 0,-2-2-25,2-1 1,1-4-1,1 3-140,0-1 0,0 2 0,0-1 0,0 1 62,0 1 0,0 4 0,1-5-20,3 2 0,-3 1 0,2 1-7,-2 0 0,-1-1 1,0 1-1,0-1 20,0 1 1,0 3 0,0 0 64,0-1 0,0 2 0,0-1 1,2 0 69,1 2 1,0-3-1,2 3-70,0-1 1,2 0 0,-2-4 0,0 2 16,-1 1 1,4 0 0,-4-3-50,2 0 1,-2 0 0,2 2 0,-2 1-42,-1-1 0,1-1 0,0-1 34,-2-1 1,0 4 0,-1 0-41,2-1 0,-2 0 0,3 0 0,-2 2-22,2 2 0,-3-4 0,4 2 1,-2-1 60,1 0 0,3 0 1,-2-3-10,1 0 0,-3-1 0,3 1 0,0 0-18,0 3 1,-4 2 0,2 3 11,-3-2 1,-1-3-1,0 5 1,-1 2-30,-3 3 1,3-26 0,0 0 0,-6 27 0,-1 0 48,-2 1 1,1 0-1,4-28 1,1 0-15,-3 27 0,5-4 0,-2-2 34,3-2 1,1 3 0,0 2 0,0-5 56,0 0 0,4-4 1,1 5 7,0 5 0,-1-5 1,2 3-1,0-1 6,0 0 1,-4 1 0,3 0-30,0 0 1,-4 1 0,2-1 0,-2 0-6,-1 0 1,-4 4 0,-2 1-161,0 1 0,-4-2 0,3 2 92,-2-1 0,4-26 0,-1 0 0,1-2 0,0 0 0,-6 28-22,0-3 0,1 2 0,0 1 0,2 0 45,1 0 0,3 0 1,-2-3 48,2 2 0,-3 2 0,3-1 1,2-28-1,0 0 24,-2 28 0,3-28 0,-1 1 1,0-1-1,-2 0-33,2 1 1,0 1 0,-2 1 0,1 0 0,0-1 0,1 1 0,-1-2 0,0-1 9,-5 29 0,5-28 1,0 0-1,-1 0 0,1-1-40,-1 4 0,-1-1 0,1-3 1,-1 1-1,-1 1 0,0 0 0,0-1 1,-1 1-55,0-1 0,0 0 0,-1 0 0,1 0 0,0-1 0,1 1-22,-1 0 0,-1 0 0,1 1 0,-1 0 0,-5 25 1,6-27-1,0 0-1,0 0 1,1 1-1,-2 0 1,1 1-1,0-1 1,1 0 0,0 0-1,1 0 43,0-1 0,2 0 0,-1 27 1,1-27-1,0 0 42,1 1 1,-1 0-1,0 28 1,3 1-1,0-29 1,1 0 54,1 0 1,0 0 0,-1 2 0,0-1 0,2 1 0,0-1 7,-1 0 0,1 0 0,0-1 1,1 0-1,0 23 0,1 3-75,-2-27 1,-1 0 0,3 28-1,-3-1 20,2-3 1,-1 3-1,-3 1-4,0 1 1,1 0-1,0-29 1,1 0 0,1 28-111,0 0 1,-2 1 0,-1-28 0,1 1 0,0-1 0,0-1-41,1 1 0,0-1 0,6 25 0,-1 3 154,3 0 0,0 0 0,1 1 0,0-5-23,-1-3 1,1-1 0,-1 4 0,1 2 58,0 1 1,-1-1 0,1-1-34,0 2 0,-1-1 1,-5-25-1,0 0-48,-2 0 1,1-1 0,0 1 0,0-1 0,1 23-1,0 1-27,-1 3 1,3-3 0,-3 2 13,-2-5 1,3-3-1,0-3 1,-1 2-84,1 2 1,2-1 0,-2 3 0,0-2 36,-1-2 0,4 5 0,-4-1-30,2 1 1,-2 0-1,2-7 1,0 2 47,-1 1 1,-1 2-1,2 2 120,-1-2 0,2 2 1,-2-3-1,-1 3 111,1 2 0,-1-5 0,-3 0-68,2-2 0,-2 3 0,3-4 0,-3-1-120,-1-2 0,0-5 1,0-1-22,0 0 0,0-3 0,0 4 0,-1-2-8,-3-1 1,3-1-1,-2 0-27,2 2 0,-1 2 1,0-5-1,-2-4 84,2-2 1,1 2-1,1-3 1,0 0 6,0 0 0,0-1 1,0-4-57,0 0 1,3 4 0,1 0 0,-3-12-110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2149 3533 7640,'-11'0'181,"5"1"-243,2 2 0,4-2 0,4 4 0,3-1 205,3-1 1,0 1 0,1-4 0,1 0 0,1 0 26,1 0 1,4 0-1,-3 0 1,1 0-92,3 0 0,1 0 0,2 0-134,-1 0 0,1 0 1,2 0-1,1 0-89,-1 0 1,2 0-1,-2 0-55,0 0 0,-3 3 0,-2 2 0,-1 1-35,1 2 1,-3-2 0,1 0 0,-1 0-98,1 0 0,1-4 331,3 2 0,0-3 0,1-1 0</inkml:trace>
  <inkml:trace contextRef="#ctx0" brushRef="#br0">2234 3437 7620,'6'0'-65,"-1"-4"1,-1 1 0,2-1 0,1 1-61,0-1 0,-3 0 366,3 4 0,-5 2-33,2 1 1,-3 0 0,-1 4-27,0 1 1,0 1 0,-1 2-125,-3 0 1,2 0 0,-4 2-69,1 2 1,-2-1-1,2-3 1,-1-1 19,-2 1 0,0 1 0,0 1 0,0 1-35,0-1 0,-1 2 0,-2 1 20,0 0 0,4 2 0,0 3 0,-1 2 71,-1 1 1,-1 2 0,3 4-51,3-2 0,0 1 1,0 4 27,2 2 0,1 0 0,1 2 7,0 0 0,0 2 0,0-2 0,0 1-22,0 2 1,0-4 0,0 1 0,0-2 1,0 1 0,0 4 1,-2-2-18,-1 0 0,2 2 0,-4-3 0,1 1-1,1 2 0,-2 1 0,3 2-17,-2-1 1,0 1 0,1 0 0,0 4 0,-1-4 1,4 3 26,0-2 0,0-1 0,0 1 1,1 0 9,3 3 1,-2-1 0,4-3 0,-1 2 22,-3 1 1,3 8-1,-2-4 54,0 1 1,-2-3 0,0 2-99,3 5 0,-3 0 1,2 3-1,-1-5 24,-2 0 1,0-1 0,0 1 0,0-1 12,0-3 1,0 2-1,0-3-24,0 0 1,0 0 0,1 2-7,2-4 0,-1 2 0,2-1 0,0 2 5,-1 6 0,1-6 0,-3 5 1,1-3 12,2-3 0,0 5 0,-4-1-89,0 4 1,0-1 0,0-4 0,0-1 36,0 1 1,0 3-1,0-1-14,0-4 1,0-1-1,0-1 1,0 2 18,0 2 0,0 0 0,0-1 9,0 0 0,0-4 0,0 5 0,0 1-46,0 0 1,0 4 0,0-7-24,0 3 1,0 2 0,0-1 0,0 0 33,0 0 0,0 0 1,0 1-1,0-1 15,0 0 0,0-1 1,0-1-1,0-3 6,0 0 1,0 2-1,0-1 45,0-1 0,0 1 0,0-4 0,0 2 11,0 1 0,-2 1 0,0 1-37,-2-4 1,-3-3 0,4 0 0,-1 1-25,0 2 1,1-4 0,-3 1 64,2-6 0,-4-5 1,4-3-1,-1-2 97,0-1 1,2-6 0,3-5 30,0-4 0,0-3-42,0-1 0,3-4-80,1 4 1,1-4 0,-3 1-40,1 1 0,5-3-157,-5 6 1,2-6-1,-3 3-108,2-1 1,-1-1 106,-3 4 1,0 0 0,0 5 0,0 1-6,0 1 1,0 0-1,0-2 103,0 2 1,0-2 0,1 2 0,4-2 186,6-1 1,4 3-1,6 0 1,3-2 35,4-4 1,6 5 0,8-2-8,1 1 0,4-1 1,4 1-121,4 2 0,3-1 0,-28-4 0,-1 0 0,26 10-2,-5 1 1,-2 0 0,0-1-149,-2-1 0,-14-6 0,0-3 101,-7-8 0,-4-15 0,0-8 0</inkml:trace>
  <inkml:trace contextRef="#ctx0" brushRef="#br0">7222 11236 7401,'-6'-5'915,"-3"4"0,8-5-859,-3 3 1,4 1-71,4-1 1,-2 2-1,5 1-24,1 0 1,2 1 0,2 1 0,1 2-5,1-2 0,5 3 0,-2 0 34,4 0 1,1 3 0,3 2 22,3 1 1,8-1-1,3 2 1,3 1 52,4 2 0,4-1 0,7-4 1,-27-4-1,0-1 21,1 1 1,1-1 0,0-2 0,1 0-1,0-1 1,0-1-61,0 0 1,1-1 0,2 0-1,-1 0 1,-1 0 0,1-1 50,-1 0 1,1-1-1,1-1 1,-1 1 0,2-2-1,1 0 1,-2 0-1,1 0-21,-1 0 0,-1 0 0,-1 1 0,0 0 0,-1 0 0,-1 0-69,2 1 0,0 0 1,0 0-1,0 0 1,2 2-1,-1 0 1,-1 0-1,0 0-57,-2 0 0,1 0 0,-2 2 0,1 0 0,1 0 0,-1 0-7,2 1 1,0 0 0,-2 1 0,1 1 0,0 1 0,1 1 21,-1-1 0,-1 2 1,1-1-1,-1 1 1,2-1-1,0 0 0,0 1 1,1 1 27,0-1 1,0 0 0,1 0 0,0 0 0,-2-2 0,1 0 21,-1 1 0,1 0 0,1-1 0,0 1 0,3 1 0,-1 1 0,1 0 0,0 0 51,0-1 0,-1 1 0,2 0 0,0 1 0,1-3 0,0 0-17,1-1 1,0 1-1,2-1 1,-1 1 0,1-1-1,-1 1-7,-1 0 1,0 0 0,-1 0 0,0 0 0,2-1 0,-1 0-1,1 0 1,1 1-12,0 0 1,0 0-1,-1 2 1,-1 0-1,2-1 1,-1-1-19,-2 2 0,0-1 0,0-1 0,0 0 0,2 2 0,0 0 0,1 0 0,0 0-45,0-1 1,0 0 0,1 2-1,-1-1 1,-1-1 0,0-1-56,1 2 0,1-1 0,1-1 0,0 0 0,2 2 0,1 0 1,0 0-1,0 0 92,0-1 1,0 0 0,-1 0 0,0 0-1,3-3 1,2 0-96,0 1 1,1-1 0,1 0 0,0 0-1,2 0 1,1 0 0,-1-1 0,-1 0 148,2 0 1,-1-1-1,1-1 1,0-1-1,1 0 1,1 1-74,-18-1 0,-1-1 1,0 0-1,18 0 1,-1 0-1,-17 0 0,0 0 1,0 0-1,0 0 1,-1 0-1,1 0 88,-1 0 1,1 0 0,0 0-1,0 0 1,1 0 0,0 0-1,1 0 1,0 0 0,0 0-21,-1 0 0,1 0 0,-1 0 1,1 0-1,-1 0 0,0 0 1,18 0-1,0 0-48,-18 0 1,-1 0-1,0 0 1,1 1-1,-1 1 1,1-1-1,-1 0 1,0 1-1,1 0 1,-1-1-1,0 1 1,1 1-32,-2-1 1,1 1 0,-1 0 0,20 1 0,0 1 0,-18-1 0,1-1 0,-1 1 0,3 0 0,-1-1 0,1 1 5,1-1 0,1 1 0,-1-1 1,0 0-1,-1-1 0,0 0 1,2 0-1,-1 0 0,1 0 23,0 0 0,0-1 0,0 1 0,0 1 0,0 0 0,2-1 0,1 0 0,0 0 0,1 0-75,1 0 1,0 0-1,0 0 1,-3 1 0,0 0-1,1-1 1,0 0 0,0-1-1,1 0 1,-2 0 0,0 0-1,-1-1 107,0 1 0,0-1 0,1 0 1,0 1-1,0 1 0,0-1 1,1 0-1,0 0 0,0 1 28,0-2 1,-1 1 0,0 0 0,0-1 0,0 1 0,1-1 0,0 0 0,1 0 0,-1 0 24,1 0 0,0 0 1,0 0-1,-1 0 0,0 0 1,0 0-1,-3 0 0,1 0 1,-2 0-1,0 0 1,-1 0-1,-1 0-45,0 0 0,-1 0 1,0 0-1,-2 1 1,0 0-1,0 1 0,0-1 1,-1 0-1,1 0 1,18 0-1,0 1-51,-2-2 1,-1 1 0,-1 0 0,-1 1 0,-6 0 0,0 1-16,0 0 1,0 0 0,-1-1-1,0-1 1,-1 3 0,-1 0 54,-2 0 1,-1 0 0,-3 0-1,-2 0 1,-3 0 0,-1 0-1,-1 0 1,0-1-83,-2 1 1,0 1-1,1-1 1,-1 1 0,23 6 352,-5-1 0,-4 0 1,-5-2-299,-4-1 1,-1 0 0,-5 3-1,-3-2 380,-5-1 0,-6-1 0,-1 2-1245,-2-1 823,-7-4 1,-1 2-1,-8-5-545,-3 0 0,-6-6 598,-1-5 0,-9-4 0,0-7 0</inkml:trace>
  <inkml:trace contextRef="#ctx0" brushRef="#br0">10296 3905 7614,'0'-6'-19,"0"-3"0,0 3 0,1-4 259,3 3 0,-2-1-108,5 4 0,-3 1 0,2 4-22,-1 2 0,-2 3 0,-4 5 12,-3 0 1,-6 4 0,-7 3 0,-1 3-169,1 4 0,-5 1 0,-2 3-110,0 0 0,3-1 0,2 4 74,1 0 0,5 0 0,-1 0 0,3-1 48,4-3 1,-1 1 0,3-2 145,-1 0 0,4 1 0,-2 4 17,3 0 0,-2 1 0,-1 1 0,2 3 75,1 1 1,-3 3-1,0 3-152,2-3 1,-3 1-1,2 1-46,0 0 1,2 5 0,1-6 0,0-1-72,0-1 1,5-4-1,2 3-37,3 1 1,0-2 0,2 1 0,2 0 9,4-1 1,-2 4 0,2 0 40,1 3 1,-2 4 0,-1-1-14,0 0 0,1 2 0,-3 3 0,-2 0-21,-3 0 1,-1-3-1,-5 0 115,0 0 0,-2 6 0,-1 1 103,0-2 0,0-4 0,-1-1 1,-2 2-105,0 3 0,-2-1 1,3 0-22,-2-3 0,-1-2 0,3 6 9,-1 2 0,-1-3 0,4 3 0,-1-2 12,-3 2 0,2 0 1,-1-27-1,0 1-58,1 0 0,-1 0 1,-1 1-1,0 1 1,1-3-1,0 0 67,0 1 0,0 1 0,-2 0 0,0 1 1,0-1-1,0 1 0,-1-1 0,-1 1-12,0-2 0,1 0 0,0 2 0,0-1 0,1 2 0,0 0-19,0-1 0,-1 0 0,-1 0 0,0-1 0,0 0 0,0-1-10,0-1 0,1 0 1,0 1-1,0-1 0,-5 28 1,1 2 12,4-30 0,1 1 0,-6 28 0,1 0-2,-1-1 0,5-27 0,0 0 1,0-1-1,-1 1-1,0 2 1,0 0 0,1-2-1,1 0 1,2 0 0,-1 0 0,0 0-1,0-1 38,-5 29 1,3-29-1,1 1 1,0 2-1,-1-1-20,1 0 0,0 0 0,0-1 1,0 0-1,-3 21 0,2 0-49,1 1 1,2-7-1,2 4 11,-3-5 1,3 1 0,-3 1 15,3 1 1,-2-3-1,-2 1 1,0-2-25,0-1 1,1-1-1,1 1 13,0-1 0,-4 1 1,3 0-1,1 0-14,-2 3 1,4 3-1,-4 3 19,0-2 1,4 0-1,-3-3 1,3-1 41,1 1 1,0-7-1,0 3 11,0-2 0,0 0 0,0 2 1,0-2 70,0-2 1,0-2 0,0-5 11,0 0 0,0 0 1,0-1 22,0-3 0,0-2 0,0-5 0,0-1-61,0-2 1,0 1 0,0-5 8,0-1 0,0-1 1,0-1-155,0-1 1,0 1 0,0 0 0,0-1-7,0 1 1,0-1 0,0 1-21,0 0 1,0 1 0,0 1 59,0 1 0,0 3 0,0-1 0,0 0-28,0 3 0,0 1 0,0 1 23,0-4 0,0 3 0,0-3 1,0-1-53,0-1 0,0-2 0,0 0 28,0 1 0,4 0 0,1-3-51,0-1 0,-2 1 0,2-2 0,-2 0-1163,1-2 688,4 0 0,-2-1 571,4-3 0,1 3 0,0 0 0</inkml:trace>
  <inkml:trace contextRef="#ctx0" brushRef="#br0">12264 3011 7628,'-5'-16'-154,"4"-3"0,-3 4 1,3 1-1,1 0 1,0 0-45,0 1 1,1 1 548,3 1 1,2 1 602,5-1-609,-6 5 0,1 2 163,-2 4-307,-3 0 0,3 4-138,-8 3 1,-2 6 0,-4 3 0,-1 0 74,0 3 1,1-2 0,-1 0-22,0 2 0,-3 3 1,0 1 48,1 2 0,-2 1 0,0-2-96,2 1 0,0 5 1,2 1-1,-1 3-108,2 1 0,3-2 0,-1 0-16,1 2 1,5-2-1,-2 3 28,3-3 0,1-1 1,0 0-1,0 1 35,0 2 0,3-1 0,2 1-19,1-2 0,-2 4 0,3 2 1,1 2-28,1 2 1,-2-1 0,1 1 22,0-1 0,0 6 0,0 0 11,-1 1 0,-3-1 1,3-2 16,1 4 1,-2 3 0,0 3-1,0 0 46,0 0 0,-2 2 0,1 0-99,0 1 1,-1-28 0,-1 1 0,-1 0 0,0 1 70,-1-2 0,0 0 0,1 0 0,1 0 0,-1 1 0,-1 1 0,1 0 0,-1 1-4,0 2 1,-1-1 0,0-1 0,0 1 0,0-2-1,0 1-8,0-1 0,0-1 0,0 0 0,0 0 0,0 0 1,0 0-25,0 0 1,0 0 0,0-1 0,0 0 0,0 0 0,-1 0 0,0-1 0,-1 0 12,1 1 0,-1-1 0,-1 1 0,1-1 0,1 0 0,0 1-34,-1 0 0,0 0 0,0 1 0,0 1 0,0-3 0,1 0 0,-1 2 0,-1 0 3,0 1 0,1 1 1,0 3-1,0 0 0,-1 2 1,-1 1 43,0 0 1,0 0-1,1-1 1,0-1 0,-1 2-1,1-1 1,-1 1 0,-1-1-38,1 2 0,-1 0 1,1-3-1,1 0 0,0-1 1,0 0 21,1 0 0,-1-1 1,0 1-1,-1 0 1,2 0-1,-1 1 1,1 0-1,0 0 6,-1-1 1,1 1 0,-2 0 0,1-1-1,1-2 1,0-1-4,1 1 0,0 0 0,-1 0 0,-1 2 0,1 1 0,-1 0-29,0 2 1,1-1 0,0-2 0,1 0 0,-1-1 0,-1-1-10,1 1 0,0 0 0,0 2 0,-1 1 0,-1-1 0,0 1 0,1-2 0,0 0-10,0-1 1,1 0 0,0 0 0,-1 0 0,2 3 0,0 0 37,0 2 0,-2 0 1,0-1-1,-1-1 1,2 1-1,0-1 0,-1 1 1,0 0-94,-1 0 1,-1 1 0,1 1 0,-1 0 0,0 1 0,-1-1 97,1 1 1,0-1 0,-1-1 0,1-1 0,0-1 0,1 1-3,0 0 1,1-1 0,-2 0 0,1-1 0,2 2-1,1-1 0,-1-1 1,1 0 0,1 0 0,-1 0 0,1-4 0,0 0 0,0 1 0,0 0-13,0 1 0,0 0 1,0 0-1,0 0 1,0 0-1,0 0 47,0 0 1,0-1 0,0 1-1,0-1 1,0 2 0,0 1-1,0-1 1,0 0 6,0 0 0,0 1 0,0-1 0,0 0 0,0 0 0,0 1-17,0-1 1,0 0 0,0 2 0,-1 0 0,0 1 0,-2-1-40,0 2 1,-1-1 0,0-2 0,0 1 0,0-1-1,0 0 1,0-1 0,1 0-17,-1-2 0,-1 1 0,1-3 0,-1 0 0,0 1 1,1-1 7,0 0 1,0-1-1,-4 27 1,3-1-1,1-1-71,-1 0 0,0 2 1,3-6 76,-2-4 1,1-5-1,3-1 9,0 0 0,0 3 0,0 1 7,0 1 1,-1 2-1,-2 3 1,0 2-26,0 1 1,2-5-1,0 2-18,-3-1 1,3 4 0,-3 2 20,-1 1 1,2-5-1,-2 0 1,0-7-137,2-3 0,2-5 0,1-4 11,0-5 1,3-4 0,3-16-146,4-4 0,9-3 0,2-6 0,5-3-132,2-4 1,2-8 0,-3 0-32,1-2 0,1 2 0,-4 3 452,-1 3 0,-7-1 0,-1 7 0,-6-4 0</inkml:trace>
  <inkml:trace contextRef="#ctx0" brushRef="#br0">12806 5426 7627,'-1'-10'246,"-1"-1"0,-2 1 0,1 0 708,-2 3-874,4-2 0,-5 7 40,2-1 1,-2 3-1,-4 2-64,-1 2 0,-1 4 0,-1-2 0,-2 0-3,-2-3 0,4 2 0,-2-1 1,2-1-96,2 2 0,-2-4 95,6 3 1,-1-2-46,1 2 1,2-2 0,5 5 0,0 1 89,0 2 0,-3 2 0,-1 2 0,2 3-24,1 4 1,1 6 0,-2 6-34,-1 8 0,-2 7 1,-3 5-75,1 0 1,2-23 0,-1 1 0,-1 2 0,0-1 0,0 2 0,0 0-121,-1 0 1,0 0-1,2 1 1,1-1-1,-2 0 1,-1-1 73,2 2 1,1 1 0,1 3 0,1 1-1,-1 2 1,2 0 0,-1 3 0,1-1 1,0 1 1,2 1 0,-1 2-1,0 1 1,1 2 0,0 1 68,0 0 0,0 1 1,1-1-1,0 0 0,0-2 1,0-1-1,1-3 1,-1 0-23,1-4 1,-1-1-1,1 0 1,1-1-1,-2-1 1,1 0-1,-1 2 1,0-1-1,2 1 1,-1-1 0,0 0-1,0 0-6,-1 0 1,0-1 0,-2 1 0,0-2 0,-1-1-1,-1 0 1,1-3 0,-1-1-171,-1 24 1,1-17 0,8-22-116,6-10 321,4-15 0,10-5 0,0-9 0,-1 0 0</inkml:trace>
  <inkml:trace contextRef="#ctx0" brushRef="#br0">12913 5448 7643,'-27'-5'0,"-3"-1"0,6-3 1211,4 2-891,4 2-144,10 5-160,1 0 0,6 0-7,3 0 0,2 0 0,6 0 1,2 1 28,3 3 0,8-3 0,5 2-4,4-2 1,9-1-1,7 2 1,5 0-26,2 2 1,-26-2-1,1 0 1,1 0-1,1-1-9,2 0 1,1 1-1,4 1 1,2-1 0,0-1-1,0 0-99,2 1 1,1 0-1,1 0 1,-1-1-1,-2 0 1,0-2-1,1 1 1,0 0 130,0 0 1,1 0-1,1 0 1,1 0-1,2 0 1,0-1-9,-1-1 0,0 1 0,0 0 0,0-1 0,0-1 0,0-1 0,2 1 0,0-1-9,1 1 0,1 0 0,-4-1 0,1 0 0,2 2 0,0 0 0,-1 1 0,0-1-178,0-1 0,0 1 1,5 1-1,0 1 1,1-2-1,0 0 180,1 2 0,0-1 0,0 1 0,0 0 1,-4 0-1,1 0 6,-1 0 0,1 0 1,1 2-1,0 1 1,-3 0-1,0 0 0,-1 0 1,0 1 10,-3-1 0,0 1 0,-3-1 0,-1 1 0,1 1 0,-1 1 7,0-1 0,0 0 0,3 1 1,0-1-1,-2 0 0,0 1 0,-1-1 1,0 0-121,-2 1 1,1-1 0,1-2 0,0 0 0,2-1 0,0-1 79,4 0 1,0 0 0,-2-1 0,0 0 0,4-1 0,-1 0 0,0 0 0,0-1-7,1-1 1,1-1-1,-2-1 1,1 0-1,-2 0 1,0 0 1,-1-1 0,0 1 0,-2 0 0,0-1 0,-3 2 0,1-1 1,-1 1-1,0 0 3,-2 0 0,1 1 0,-2 0 0,0 0 0,-3-1 0,0-1-32,-3 2 1,-1-1 0,-1 2 0,-1 1-1,0-2 1,0 0 0,2 0 0,-1 1 9,1 1 0,0 0 0,0-2 0,-1 1 0,1 0 0,0-1-1,-3 0 0,0 0 1,-1 2-1,1-1 0,25-4-18,3 1 0,-10 2 1,0 3-1,-4 0 221,0 0 0,-2 0 1,1 1-132,-5 2 0,-7 0 0,-6 4 0,-1 0 326,-2-1 0,-2 0 0,1-4-383,2 2 0,3-1 1,9-3-1,5-1-12,7-3 1,-19 1-1,1-1 1,2-2-1,1-1-10,2 0 0,1 0 0,0-1 0,1 1 0,0 0 1,0 1-1,0-1 0,-1 0 108,0 0 0,0 1 0,-3 1 0,-1 1 1,1 1-1,-1 0-95,0 1 0,-1 0 1,0 0-1,-1 0 0,28 2 1,-6 1 324,-5 3 1,-5-2-1,-1 5-50,-3 2 0,-9 0 0,-8 0-123,-7-1 1,-3 1-53,-1-2-189,-6-2-136,-5 0 1,-2-5 99,-5 0 1,5 1 116,-2 2 1,-1 3-1,2 5-21,0 0 1,2 3 0,1 1 0,0 2 106,0 2 0,0 2 0,0 2 1,0 3 51,0 2 1,0-4-1,0 5-51,0 0 1,0 2 0,0 1-46,0 0 0,0 0 0,-1 0 0,-1 0-32,-2 0 1,-3 3-1,2 1 1,1-2-122,-1-1 0,-2 2 1,3 2 87,2 1 1,1 1 0,1 4 52,0-1 0,0 1 1,1 0-1,1 3 56,2 4 1,4-3 0,-2 1 13,0-1 1,3 1 0,-3 5-1,1-4 31,0-3 0,-4-2 0,2-3-71,-1-2 1,-3 5-1,3-5 1,-3-2-6,-1-3 0,4-6 0,-1 1-28,0 0 1,-2-1 0,-1 0 10,0 2 1,0 1 0,0 4 0,0 1-26,0 2 0,-1 4 0,-2 1-3,0-1 1,-6 0-1,4 2 6,-1-3 0,-4 0 0,4 0 1,-1 0-13,0 2 0,5-8 1,-2 4 49,3-4 0,-3-3 1,1 0-1,1-1 74,0 1 1,2-4 0,0-4-9,0-1 1,-1-2 0,-1 0 0,-2-1-17,2-2 1,0-1-45,-2-3 1,-1-2 0,-3 1 27,1-5 0,3-2 0,-3-4 0,-1 2 14,-1-2 0,-7-1 0,-2-1-64,-2 0 1,-6 0 0,-3 0 0,-4 0-93,-3 0 0,-4 2 0,0 0-28,-5 2 0,-5-1 0,-5-3 0,-2 0-16,2 0 1,-1 0-1,-2 0 52,26 0 1,0 0-1,-1 0 1,-1 0 0,-2 0-1,0 0-867,0 0 1,1 0 906,2-2 1,0-1-1,-4 3 1,-1-1 0,1-1-1,0 1 23,-3 0 1,-1 0 0,2 1 0,-1 0 0,1 0-1,0 0 1,1 0 0,-1 0-75,1 0 1,-2 0-1,0 0 1,-1 0-1,-2 0 1,0 0 83,0 0 0,1 0 0,-1 1 0,2-2 0,2 1 0,0-1 0,-2 0 0,0 0-10,-1-1 0,0 0 0,-2 0 1,0 1-1,-1 0 0,0 1-20,-1-2 1,1 0 0,-1 2 0,0-1 0,-2-1 0,0-1-1,-1 1 1,1 1 0,-2-1 1,1 0-1,2-2 1,1 0-1,0 0 1,0 1 24,2-2 0,1 0 1,0 0-1,0 0 1,-2 0-1,1 0 1,-2 1-1,1 0 9,-1 0 0,1 1 1,0 0-1,0 0 0,2-1 1,1 0 1,0 0 0,-1 0 0,-3 3 0,0-1 0,-1-1 0,0 0 0,1 0 0,0 1 3,1 1 1,-1 0-1,-1-1 1,0-1 0,-1 1-1,1-1-2,-2 0 0,0 1 0,0 0 0,0 0 1,2-1-1,1-1 0,-1 0 0,1 0 11,0-1 0,-1 0 1,-1 0-1,0 0 1,0-1-1,-1 1-6,2-1 1,-1 1 0,-2 1-1,1 1 1,3 0 0,0-1 0,-1 0-1,0 0 3,-1-1 0,0 0 0,1 2 0,-1-1 1,2 1-1,0 0 5,2 1 0,0 0 0,0-2 0,1 1 1,1 0-1,-1 2 4,1 0 0,-1 0 0,-1-2 0,0 1 0,-1 0 0,1 0 0,0 1 0,0 0-58,1 0 1,0 1 0,0-2-1,0 0 1,-1 0 0,-1 1-8,-1 0 0,0-1 0,3 0 0,0-2 1,1 1-1,0-1 36,2 0 0,0-1 0,-1 0 1,0-1-1,1 0 0,1 0 0,0 0 1,0-1 36,1 0 0,0 0 1,2 0-1,0-1 1,4 1-1,0 1 1,0-2-1,-1 0-27,0 0 0,-1 0 1,1 1-1,1 0 1,-1-1-1,0-1 31,2 1 0,0 1 0,0-1 1,0 2-1,-28-5-38,-1 0 1,30 5-1,-1-1 1,-27-4 0,0 1 6,0 1 0,2 4 1,1 0-122,-2 0 1,4 4 0,0-2-223,6 1 1,0 2 0,-1 0 0,1 0-484,0 0 0,2 2 0,5 0-45,1 2 863,4-1 0,-2-3 0,3 0 0,3 0 0,3 0 0,5 0 0</inkml:trace>
  <inkml:trace contextRef="#ctx0" brushRef="#br0">2936 9448 7748,'-17'-4'84,"-3"-1"0,2-2 0,-1 2 0,0 2 0,3-1 0,1 2 0,-4 2 0,2 2 0,1 3 1,1-1-38,4 1 0,0 3 0,0-2-5,1 0 1,4 0-153,2-2 0,3-2 1,2 5 90,3 1 1,3-3 0,7 0 61,4 0 1,3-4-1,5 2 1,7-1 23,8-2 1,8 0-1,6 0-33,2 0 0,-26 0 0,0 0 1,-1 0-1,1 0 0,2 0 1,2 0-70,1 0 1,2 0 0,-1 0 0,0 0-1,2 0 1,0 0 83,-1 0 1,0 0 0,-2 0 0,-1 0 0,1 0 0,0 0 0,1 0 0,-1 0 1,1 0 0,0 0 0,-1 0 0,0 0 0,-4 0 0,0 0 4,-1 0 1,1 0-1,0 0 1,-1 0 0,28-2-1,-6 0 169,-5-2 1,-9 1 0,-3 3-131,1 0 0,-9 0 0,-1 0-158,-7 0 0,-5 1-90,-8 3 0,-5-3 0,-8 2 0,-7 0 21,-6 0 0,-2-1 0,-10 1 0,-2-2-81,0-1 1,-4 0 0,1 0 346,-2 0 0,4 0 0,-2 0 1,3 0-75,1 0 0,0 0 1,2-1 20,1-2 0,3 1 1,5-2-1,1 0 11,2 0-138,3-4 1,14 7 0,5-3-34,8 3 1,6 2 0,7 3 54,3 3 1,4 4 0,3 3 0,3 3 48,0-1 1,-1 4 0,-5-2 0,-2 3 89,-1 4 0,-6-3 0,-7 3 0,-7-3 238,-3-5 1,-12 2 0,-9-5-380,-8-1 1,-9-2-1,-7-4 1,-2-3 26,-1-3 0,-1-1 0,0 0 0</inkml:trace>
  <inkml:trace contextRef="#ctx0" brushRef="#br0">1298 8895 7818,'-7'-11'-486,"1"1"890,1-1 0,6 2 0,7 2 0,7 3-287,6 3 1,6 1 0,10 0-35,5 0 1,5 0 0,9 0-1,4 0-50,-27 0 1,2 0 0,3 0 0,2 0-1,1 0 1,2 0-98,0 0 1,1 0 0,3 0 0,-1 0 0,0 0 0,1 0 0,0 0 0,0 0 117,1 0 0,0 0 0,1 0 0,0 0 0,-1 0 0,-2 0-9,-1 0 1,-2 0 0,-1 0 0,0 0 0,-4 0 0,-2 0 0,-1 0 0,0 0 82,-1 0 1,-2 0 0,23-4 0,-7 1 157,-7 0 0,-10 2 0,-10 1-154,-5 0 0,-10 0 1,-6 0-100,-6 0 1,-10 0-1,-6 0 1,-10 0-156,-9 0 0,-11 0 1,21 0-1,0 0-62,-2 0 0,0 0 0,1-1 0,-1-1 1,-1-1-1,1 1 0,0 0 0,1-1-10,0 1 0,0 0 0,0-2 0,0 0 0,1 2 0,-1 0 196,2-1 1,0 0 0,-25-4-1,8-4 1,10 0 1209,6 1-1159,5-1 0,20 2 1,10 2-1,12 3-92,11 3 1,3 2 0,8 3-9,-2 3 0,4 3 1,-2 5-1,0 2 105,-2 3 1,-7 2 0,-3 0 57,-3 3 1,-6 7-1,-10 6 1,-4 1 305,-6 0 1,-12-1 0,-10 1-295,-4-4 1,-8-3 0,-2-4-129,-2-3 0,-2-7 0,1-3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3581 3889 7747,'6'-5'0,"0"3"298,-3-5 1,-1 5 0,4-3 0,-2 1 778,-1-3 0,-2 1-213,-1-1 1,0 4-405,0-4 0,0 4 1,-1-3 588,-3 1-425,3 2-204,-3 3-377,4 0 1,-4 5 0,1 1-72,1 3 0,0 3 0,1 0 1,-1 3-33,-1 1 1,-1 1 40,4 3 1,-1 2 0,-1 1 0,-2 2-3,2 1 0,1-3 0,1 3 0,0-1-106,0-2 0,0-1 1,0-2-1,1 1-172,3-1 1,-3-4 0,3-3-266,1-1 1,-4-2-1083,2 0 507,3 0 1,-2-5-1,3-5-900,-3-6 2039,1-3 0,-4-1 0,4 0 0</inkml:trace>
  <inkml:trace contextRef="#ctx0" brushRef="#br0">3642 3848 7747,'0'-25'221,"4"2"1,0-5-1,2-2 381,2 1 1,1-3-1,1 8 1,2 1 29,1 2 0,4 2 1,6 2-1,2 3-124,1 3 1,0 2 0,2 2 0,-2 3-322,-1 3 0,-5 2 0,-8 3 0,-4 4-90,-5 4 0,-1 4 1,-4 5-58,-1-1 1,-7 5 0,-8 2-217,-5 3 0,0-1 1,-3-1-1,0-2-327,0-1 0,2 0 0,-2-3 0,1-1 223,3-1 1,5-7 49,3 1 0,8-4 143,6-3 0,11-7 0,10-6 0,7 0-7,5-1 1,5 4 0,-4 0 0,-1 2 10,-2 1 0,0 1 0,-3 4 0,-4 4 187,-7 3 0,-6 5 45,-4-3 1,-2 5 0,-8 0-1,-3 4 284,-8 0 1,-5-1 0,-5 1-1,-3 1 321,-3-1 1,0-3-645,-1-3 1,4 1-1,1-4 1,1-3-440,2-3 1,6 0 0,4-5-323,1 0 0,7-7 1,1-3-493,3-2 0,6-2 0,1-1 1143,3-2 0,6-4 0,1 2 0</inkml:trace>
  <inkml:trace contextRef="#ctx0" brushRef="#br0">4193 3878 7747,'5'-14'286,"1"-1"0,3-2 0,-3 3 763,-2 3 0,-3 4 0,0 1 0,1 1 2921,2-1-2613,-1 4 0,-3-2-1021,0 8 0,0-2 0,0 6 0,0 2-160,0 3 0,1 5 0,2-1-269,0 2 0,0 3 1,-3 3-422,0 5 0,4 1 0,-1 3 0,-1-2-460,0-2 0,-2 4 0,0-1 0,1-2-34,2-3 1,-2-9-1780,3 2 1660,-3-3 1,-1-8 0,0-8 1126,0-10 0,-5-6 0,0-7 0</inkml:trace>
  <inkml:trace contextRef="#ctx0" brushRef="#br0">4265 3848 7747,'16'-26'157,"3"-3"0,-1 5 197,5 2 0,-1 1 1,6 4-1,0 3 283,1-1 1,3 3 0,2 0 0,3 4 601,-1 5 0,-6 2-454,-6 1 0,-7 9 1,-3 4-1,-4 5-341,-3 3 0,-4 3 0,-6 1 0,-5-1 398,-5 1 1,-1 3-1040,-3-5 1,-3 0 0,2-5 0,-3-2-24,-3-1 1,0 1-1,4-5 1,-1-2-747,1 0 1,-1-4 0,1-2 0,1-2-700,2-1 0,2 0-219,5 0 0,1-5 1884,2-6 0,-2-3 0,3-7 0</inkml:trace>
  <inkml:trace contextRef="#ctx0" brushRef="#br0">3979 4950 7747,'-7'-3'-938,"2"-2"2609,0-1-707,-3 0 1,6-3 1760,-5 2-1705,5-2 0,-4 8 859,3-3-1663,2 3 1,-7 9-1,3 3 1,1 4-57,-1 3 0,1 6 0,1 4-39,0 5 0,-4 3 0,3 6-247,-2 3 1,-1-2-1,-3 4 1,0 2-177,-1 1 1,1-7-1,1-4 1,1-5-138,1-5 1,4-6-90,-4-3 1,5-7-28,-1-6 1,3-5 0,3 0 0,4-4-316,2-5 0,2-5 0,3-4 0,2-2-443,0-4 0,6-1 578,-1 3 735,1-5 0,-1-1 0,-1-5 0</inkml:trace>
  <inkml:trace contextRef="#ctx0" brushRef="#br0">4204 4940 7747,'10'-22'282,"0"-2"0,-1 7 0,-1-2 361,-1-1 1,-4 4 0,3 2 1136,-2 3 0,3 4-885,-3 0 0,-1 11-534,-3 3 0,-1 3 0,-1 7 1,-3 1-105,-1 1 0,0 6 0,-5 2 1,1 4-163,0 3 1,0-1 0,0 4-260,-1 2 1,1 1 0,0 0 188,0 1 1,0 0 0,1 0 0,1-1-1028,1-3 0,5-3 0,-2-7 45,3-3 0,1-4-326,0-3 991,5-6 0,-4-8 0,2-6 292,-2-4 0,-10-2 0,-2-1 0</inkml:trace>
  <inkml:trace contextRef="#ctx0" brushRef="#br0">3918 5338 7747,'-6'-1'0,"3"-3"0,2 3 0,2-7 0,3 4 1480,7-2 1,3-1 0,8-3 0,3-1-256,5-3 0,3 2 1,6-5-1,-1 0-1221,-2 1 0,-4-2 1,-2 4-1,-2 1-470,-1 2 1,-4 1-1,0 1-598,-5 2 0,0 3 0,-3 4-2632,1 0 3696,-4 0 0,3 0 0,-5 0 0</inkml:trace>
  <inkml:trace contextRef="#ctx0" brushRef="#br0">4683 5032 7747,'0'-11'518,"0"1"821,0 0 0,0 0 1,0 0 2303,0-1-2645,0 1 0,0 3-312,0 1 0,0 4 1,0 2-334,0 6 0,0 4 1,0 4-368,0 3 0,-1 7 0,-1 3-317,-2 2 1,-2 2-1,2 1 1,1 1-541,-2 1 1,3 1-1,-4-3 1,1-1-297,-1-1 0,3-6 0,-3-2 123,1-3 1,-1-5 44,2-3 1,-4-7 0,3-4 597,-1-6 0,-2-7 1,3-4-1,1-3 401,-1 0 0,1-5 0,2-3 0,-2-5 0,1 0 0,4-3 161,2 1 0,3-4 0,5 3 1,3-1 757,3 3 1,2 6 0,3 2 32,1 1 1,4 2 0,3 6-431,1 4 0,3 1 0,0 3 1,-1 2 327,-2 4 1,-4 2-1,-5 2 1,-5 2-315,-7 4 0,-4 7 0,-6 3-720,0 2 0,-4 0 1,-4 1 240,-5 0 1,-3-2-1,-4 6 1,-1-2-423,1-2 1,0 4-1,-1 0 1,0-2-562,-3 0 1,3-2 645,1 1 0,4-2 1,6-1-1,1-1 267,2 1 1,4-2-1,7 0 1,6-1 337,6-3 1,5 0-1,1-2-153,2 0 0,3-3 0,-2-1 65,1-2 1,1-1 0,0-3 0,-3 0 46,-3 0 0,-5 0 0,-2 0 1,-3 0-825,-1 0 0,-4-4-1829,-3-3 1,-2-2-1246,-1-1 3614,0 4 0,-4-3 0,-2 3 0</inkml:trace>
  <inkml:trace contextRef="#ctx0" brushRef="#br0">4020 6644 7747,'0'-10'228,"0"0"1,-1 1 0,-1 1 0,-2 1 2885,2-1-2426,-4-1 1,4 3 0,-4 4-410,2 4 1,0 9 0,4 6 0,0 2-118,0 1 1,0 5 0,0 2 0,0 3-187,0 1 1,-3 3 0,0 1 0,0 2-461,2 5 0,1-1 226,0 3 0,0-2 1,0-2-1,0-3-219,0-3 1,0-4-1,0-5-89,0-5 1,-1-6-687,-2-1 0,1-7-655,-1-6 1907,2-4 0,-4-16 0,0-1 0</inkml:trace>
  <inkml:trace contextRef="#ctx0" brushRef="#br0">3908 6634 7747,'0'-21'87,"0"-3"0,1 7 124,2-3 1,4-1-1,7-1 1,4 1 581,4 2 1,6 2-1,6 0 1,3 3-119,3 3 1,-8 6 0,-5 6 0,-7 9-651,-6 10 0,-5 6 1,-11 8-297,-5 3 0,-5 3 0,-9 1 141,-3 0 0,-1-2 1,-2-1-1,2-4-218,0-3 0,5-6 0,-2-3 0,5-5 230,2-2 1,9-6 181,9-6 1,13-7 0,14-5 72,7-4 0,8-1 0,5 4 1,4 1-101,3 2 1,0 3 0,-2 6 0,-8 5 82,-12 7 1,-10 5-1,-12 5 1,-7 3 50,-7 2 0,-15 5 0,-11 0-125,-8-1 0,-9-4 0,-3-3-66,1-1 1,0-3-1,7-5 1,0-3-120,2-3 1,5-5 0,2-3 0,9-4-229,6-6 0,5-4 1,3-9-666,4-1 0,3-4 1,3-1-1079,4 0 2110,6-3 0,3-2 0,5-5 0</inkml:trace>
  <inkml:trace contextRef="#ctx0" brushRef="#br0">4816 6624 7747,'0'-16'0,"0"-2"0,0 3 1075,0-1 0,0 4 958,0-2 0,0 5-1136,0 6 0,-4 4 0,0 10 0,-2 3-393,-2 3 0,3 3 1,-2 4-1,-1 4-229,-1 5 1,2 0 0,0 5-269,-1 0 0,3 5 0,-1 4-90,1 3 0,-1 0 0,2 6 0,2 1-457,1 0 1,1-4 0,0-1 0,0-7-168,0-7 0,0-11 0,1-8 174,2-7 1,0-3 0,2-7 24,0-3 1,2-4 0,-3-5 0,2-1-579,2-3 0,-3-2 0,1-5-967,-1-3 2053,3 2 0,-7-12 0,3 3 0</inkml:trace>
  <inkml:trace contextRef="#ctx0" brushRef="#br0">4581 6583 7747,'-6'-4'435,"1"1"1,3-4 528,-2 0 0,1-3 0,4 0 245,2 0 1,4 3 0,7 0 0,4 0-66,4-3 0,2 4 0,6-1 1,3 0-583,2 1 0,-1-2 1,2 4-1,0-1-152,1 1 0,-4-3 0,1 4-426,-3 0 0,-6 1 1,-3 0-150,-4-2 0,-8 1 1,1 4-452,-2 3 1,2-2 0,-8 5-6244,-1 1 5042,0 1 0,-1 1 1817,2 0 0,7 0 0,6 0 0</inkml:trace>
  <inkml:trace contextRef="#ctx0" brushRef="#br0">3908 8961 7747,'-10'9'1732,"-1"-2"-1358,1-2 0,4-6 1,3-4-98,2-5 0,1-2 0,0-6 1,1-2-1,2-4 254,4-2 1,2-6 0,2-5 0,-1-4-135,0-3 0,1-3 1,2-4-1,0 0-219,0 0 0,3-1 0,1 0 1,2 1-208,1 4 1,4 10-1,0 6 4,-1 6 0,-2 5 0,-2 4 0,-2 5-95,-3 3 1,-3 7 0,1 1-1,-1 8-17,-1 7 1,3 5 0,-8 10 91,1 5 1,-1 9 0,-4 3-96,2 3 0,-2 1 0,3 1 0,-4 2-81,-4 0 1,2-23 0,0-1-1,-2-1 1,0 0 0,-3 26-343,-1-6 1,-1-3 0,-1-8 5,0-4 1,3-5-177,0-12 1,5-5-849,-2-8 1581,3-10 0,-3-10 0,-2-4 0</inkml:trace>
  <inkml:trace contextRef="#ctx0" brushRef="#br0">4071 8727 7747,'-7'0'1803,"0"0"-1013,5 0-434,-7 0 0,8-2 0,-1 0 0,5-2 67,7-2 1,2-1 0,6-3 0,2-1-392,3-3 1,2 1 0,-3-2-1061,2 0 0,1-2 0,-2 3 290,1 2 0,-1 0 1,-2 2-1,-1 1 27,1 2 0,-4 3 711,0 4 0,0 0 0,3 0 0</inkml:trace>
  <inkml:trace contextRef="#ctx0" brushRef="#br0">4489 8665 7747,'11'9'-298,"-1"-1"743,0-1 1,-3-1 0,-2 2 920,0-1 1,-2-4-1032,-3 4 0,-1-4 1,-2 3-1,-4-1-311,-2 1 0,-1 0 0,0 1-208,-1-4 0,1 2 0,0-2 0,0-1 150,-1-1 51,6-1 0,0-4 0,5-3 0,0-2-46,0-1 1,5-4-1,2 1 1,2-1 88,1-1 0,5 3 1,1-4-1,-1 1 155,-1 3 1,1 0 30,-2 2 1,1 3 0,-4 2 2,0 0 1,-4 3 0,-3 5-143,-1 4 0,-2 7 1,-2 3-1,0 3-139,-1 4 1,-4-2 0,2 6-414,0 0 0,1 5 1,-1 2 102,0 1 1,2 5 0,3 5 0,0-1 51,0 0 0,0 3 1,0-4-1,-1-1 181,-3-1 0,0-2 0,-5-3 165,-2-3 1,2-2 0,-7-2 34,2-3 0,-3-7 0,3-7 0,2-5 172,0-5 0,0-3 0,0-4 0,3-7 101,0-5 0,5-7 1,0-6-229,3-4 1,1-3 0,1-5-735,3 0 0,3-4 0,6-3 0,4 0-89,2 0 1,6-1 0,4 5-1,4 2 687,4 4 0,3-2 0,1 4 0</inkml:trace>
  <inkml:trace contextRef="#ctx0" brushRef="#br0">4897 8859 7747,'11'10'403,"2"-1"0,1-2 809,-2-3 1,4-3 0,1-2-1,2-3-337,2-3 1,-4-3 0,0-4 0,1-6-232,1-2 0,1-3-438,-3 1 1,-3-1 0,-3-3 0,-2 0 154,-3 0 1,-1 3 0,-5 1-1,0 4-312,0 3 1,-5 3 0,-3 7 0,-3 4-124,-2 2 0,-6 5 0,2 4-143,-2 5 1,0 0-1,1 7 7,1 1 0,3 3 1,-1-1-1,3 2-275,3 1 1,5 1 0,1 2-1,2 1-113,1 1 0,6-7 549,4 7 1,10-10 0,11-3 0,5-5 201,4-4 0,5-8 1,3-4-1,2-9-79,1-7 1,-26 6 0,1-2-1,-2 0 1,0-2-325,21-18 1,-6-2-1,-9-4-890,-3 0 919,-2-9 0,-11 22 1,1-1-1,1-4 1,0 0-1</inkml:trace>
  <inkml:trace contextRef="#ctx0" brushRef="#br0">4438 10268 7747,'0'-6'95,"0"-3"1,0 2 0,-1-1-57,-2 1 1,-3 3-1,-5 4 1,-4 1 177,-5 2 0,-3 4 0,-7 7 0,-1 3-285,-1 2 0,0 2 0,3-1 0,2-1 6,3-2 1,3 3-1,4-5 42,4 1 1,6-1 0,6-6-1,6-1 9,9-1 0,5-5 1,5 2 14,3-3 1,7 0 0,4 1 0,1 3 20,2 0 0,-1 3 0,-3 5 0,-3 1 188,-2 2 1,-10 2-102,-5 6 1,-9 2 0,-7 5-1,-8 1 152,-10 2 0,-8-1 1,-10 3-1,-6-1-83,-5-2 1,20-15 0,1-1 0,-2 0 0,-1 0 33,0 0 0,-2-1 0,-1 0 0,0 0 0,0-1 0,0-1-44,0 0 1,1-1-1,3-2 1,0-1-1,-26 2 1,4-4-54,5-4 0,11-9 0,7-6 0,8-7-491,8-5 0,4-6 0,6-1 52,0-3 1,9-1 0,5 4-504,4-1 1,8 0 0,3 2 0,5 0 823,3 2 0,0 0 0,4-4 0</inkml:trace>
  <inkml:trace contextRef="#ctx0" brushRef="#br0">4877 10717 7747,'10'10'130,"-3"-1"1,1-2-1,2-4 1,4-2-1,2-1 171,2 0 0,2-9 0,4-4 0,2-7-144,0-3 0,2-3 0,-4-5 126,-1 0 1,-5-3 0,-3 0 77,-4 1 1,-3 7-1,-9 6 1,-4 5-79,-5 4 1,-9 2 0,-9 2-157,-5 4 0,-4 7 0,-3 5-77,-1 4 0,1 5 1,3-1-1,3 3-148,2 4 1,3-1-1,2 3 31,7-1 0,9 0 1,7-4 14,3 0 0,11 1 0,9-7 0,9-1 80,8-4 0,8-7 1,4 0 114,2-6 0,1-2 0,-1-6-115,-3 1 1,-6 0 0,-9 0 0,-6 0-1055,-6-1-38,-6 6 0,-8 1 0,-10 8 1064,-4 3 0,-6 2 0,-2 1 0</inkml:trace>
  <inkml:trace contextRef="#ctx0" brushRef="#br0">5479 10472 7252,'0'6'-1205,"0"3"1652,0-8 1190,0 3 355,0-4-1018,-5 0 0,3 0 1346,-5 0-585,5 0-1388,-2 0 1,5 0 0,3 0-293,6 0 1,2 5-1,5 3 1,1 3-193,1 3 0,5 3 0,1-3-267,1 2 0,-2-2 0,2 2 1,-1 0-1271,-2 0 0,-6-4-1870,-4 2 1653,-1-8 1891,-7-6 0,-5-5 0,-5-5 0</inkml:trace>
  <inkml:trace contextRef="#ctx0" brushRef="#br0">5806 10278 10230,'-10'15'1158,"3"2"1,-12 8-983,-2 5 1,-5 7-1,-7 7 1,15-21-1,1 1-97,-2 1 1,1 0 0,2 1-1,0-1 1,-1 0 0,0 0-216,-15 23 0,6-7 0,3-8-2756,5-5 1487,3-3 1405,10-9 0,-9 3 0,3-3 0</inkml:trace>
  <inkml:trace contextRef="#ctx0" brushRef="#br0">3653 12860 7668,'-5'15'-31,"-1"-5"1,-3 2 0,1-6 769,2-1-344,3-2 0,-2-3 412,1 0 0,2 0-265,-5 0 1,5-1-283,-1-2 0,1-3 0,2-4-55,0 0 1,0-4-1,0-1 1,0-1-18,0-2 0,2-4 1,0-3-1,2 0-47,2 0 0,-3-4 0,4 2-16,1-2 1,1-3-1,1 0-173,1 2 0,-1-2 0,-1 8 0,-1 2-13,-1 4 0,-1 1 44,5 7 0,-5 2 0,0 10-193,-1 5 0,-2 6 1,-2 11-29,3 3 1,-3 8-1,2 5 1,-2 4-8,-1 2 0,0-3 0,0 1-14,0-6 1,4 1 0,0-5 0,1-4 45,-1-5 1,4-7 86,-1-11 1,2-3 0,1-10-1,0-7 252,1-6 1,-1-9 0,0-2-60,0-3 1,0-4 0,1 3-1,-2 0 48,-2-1 0,1 2 1,-5-3 13,-1 0 1,3 2-1,-2 4 1,-1-1 62,0 1 1,-1 3-1,1 4-128,1 1 0,4 3 0,-2 1 1,0 2-219,3 1 1,1 1 0,2 5 29,-1 3 0,0 1 0,0 5 0,0 1 64,1 3 0,-2 2 0,-1 8 164,-2 3 1,-2 3-1,1 3 245,0 1 0,-1 4 0,-1-1 0,0 3-65,-1 1 0,0-1 0,-2 2 0,0 1-156,0 1 0,-2 4 0,-1 0-245,-4 2 0,-1-1 0,0-1 0,2-4-446,-2-3 1,3-1 0,2-4-1955,2-6 2517,1-4 0,4-10 0,2-1 0</inkml:trace>
  <inkml:trace contextRef="#ctx0" brushRef="#br0">4397 12707 7686,'-6'-4'267,"0"-3"-217,1-2 0,2-1 0,3-1 1,0 1 3,0 0 0,0 3 1,0 0 354,0-1 0,0 3 243,0-2-350,0 5 0,-3 5 1,-1 8-1,2 4-12,1 3 1,1 3-1,0 2 1,0 6-258,0 4 1,0-2-1,0 2-107,0-4 1,0-1 0,1-4 0,1-1-304,2-2 0,4-8 0,-2-4 76,3-4 0,2-6 0,0-8 0,1-7 279,2-8 0,0-4 0,-4-4 177,0-2 0,0-1 0,1-2-80,-1 3 1,0 2 0,-1 1 0,-1 2-116,-1 2 0,-5 3 1,3 7-904,-1 3 0,-2 6 943,5 1 0,0 5 0,3-2 0</inkml:trace>
  <inkml:trace contextRef="#ctx0" brushRef="#br0">4734 12085 7660,'-4'-11'614,"3"0"0,-3-1-129,3-2 1,1-1-1,0 3 1,1-1-290,3 4 1,-2 0 0,5 6-87,1 0 1,1 3-1,0 4 1,-1 4 224,-2 4 1,0 9 0,1 7-185,-4 5 1,0 3 0,-1 5-174,1 0 1,1 5-1,-4 5 1,-2 6-57,1-27 1,-1 0-1,0 1 1,-2 1-1,0-1 1,-2 1-229,1 0 0,0 1 0,0 0 0,0 1 0,0-4 0,1 0 0,-3 22-400,4-9 1,-2-8 0,2-9-461,0-5 1166,2-10 0,6-7 0,0-4 0</inkml:trace>
  <inkml:trace contextRef="#ctx0" brushRef="#br0">4999 12136 7707,'0'5'0,"4"4"1016,-1-2 1,4-1-1,-4 1 1,1 1-666,0 1 0,-2 5 0,1 4 0,-2 6-70,-1 7 1,-4 9-1,-3 8-112,-2 6 1,2-25-1,-1 1 1,0 2 0,-1 1-435,0 1 0,-1 0 0,-1 2 1,0 0-1,0-4 0,1-1-170,0 0 0,-1-1 0,0-2 1,-1 0-1,-3 20 0,-1-7-996,2-11 1,3-10 1430,1-7 0,-1-6 0,1-2 0</inkml:trace>
  <inkml:trace contextRef="#ctx0" brushRef="#br0">4826 12564 7696,'10'0'0,"2"0"1056,1 0 1,1 0 0,6-1 0,5-2-120,3-4 1,8-2 0,1-1 0,3-1-842,1 1 1,-2 1 0,-1 1-185,-4 1 1,-7 5 0,-5-1-1,-2 2-1785,-3 1 1,-5 0 1872,2 0 0,-3-5 0,-1-1 0</inkml:trace>
  <inkml:trace contextRef="#ctx0" brushRef="#br0">5438 12625 7675,'-15'40'0,"0"-2"917,-1-4 1,4-3 0,7-1-1,-1-2 682,0-1 1,0 0 0,-6 0 0,-1-2-2762,-4 0 1,1-4-1,-1 2 87,-1-5 0,-1-4 1,1-6 1074,1-2 0,5-8 0,-3 1 0</inkml:trace>
  <inkml:trace contextRef="#ctx0" brushRef="#br0">5326 12023 7693,'0'16'3188,"0"2"-1948,0-4 1,5-5 0,1-6 0,3-1-1073,2-2 1,-1 0-2929,0 0 2760,-4 0 0,3 0 0,-4 0 0</inkml:trace>
  <inkml:trace contextRef="#ctx0" brushRef="#br0">5724 12503 7649,'-10'6'653,"1"-2"0,1 0 773,1-1 1,0 5 0,-2-1-2003,2 2 1,-2 6 0,3 2 0,0 3 85,-1 4 1,0 5-1,-2 5 1,2-1 115,4-1 0,2-1 1,1-1-1,0-1-254,0-6 0,1-3 629,2-10 1,6-6-1,5-5 1,-2-8 292,0-7 0,-2-4 1,0-4 112,0-3 1,3-1 0,-2-1 22,-2 2 1,-1 1-1,1-1 1,-1 2 252,-1 0 0,-1 7-653,0-3 0,3 9 1,-3 3-490,0 8 0,-1 10 0,-2 9-11,0 4 1,5 4 0,-2 5 0,1-1 103,-1-3 1,-2-2-1,1-6 247,0-2 1,3-3 319,-1-8 1,1-9 0,-2-8 182,-2-4 1,0-3 0,0-5 0,-2-1 338,-1 2 0,-1-3 0,0 2-316,0 4 0,-1-1 0,-1 7 0,-2 0 242,2 2 1,0 5-622,-2 3 0,3 6 1,-2 6-1,2 6-196,1 6 1,1 2-1,1 0-233,2 1 1,3 0 0,-1-4-133,0 1 533,3-1 0,1 0 0,6 1 0</inkml:trace>
  <inkml:trace contextRef="#ctx0" brushRef="#br0">6203 12615 7649,'5'16'0,"0"-1"0,2-4 872,0 3 0,0-3 0,3 4 1,0-1-1142,1-1 0,-5 5 0,1-2 0,1 0-227,1-2 0,-2-3 0,-1-1-279,-2 0 705,4 1 0,-7-8 0,2-5 326,-6-7 1,-2-5-1,-6 0 342,1-3 0,-3-1 0,-2 0 0,-1 2 93,-2 2 0,2-1 1,-1 3-143,-1 2 1,-1-2-1,-1 6 1,2 0-527,1 3 1,1 2 0,-1 1-555,4 0 1,3 4 530,3 3 0,2 2 0,5 2 0</inkml:trace>
  <inkml:trace contextRef="#ctx0" brushRef="#br0">6520 12595 7629,'-6'30'339,"-2"0"0,5-3 1,0-3-1,2-2 196,1-2 1,0 4-1,0 0 1,-1-2-1877,-2 0 1,-2-3-1,-3-1 745,2-1 0,2-5 631,-3-2 1,5-6-1,0-8 170,4-6 1,4-6-1,4-8 285,0-3 1,1 1-1,2-2 1,2-1 501,1-4 1,1 1 0,3-2-654,0 2 0,1 2 1,-1-1-1,1 1-492,-1-1 0,4 2 1,0 2-1642,-2 7 1794,0 0 0,-2 8 0,1-2 0</inkml:trace>
  <inkml:trace contextRef="#ctx0" brushRef="#br0">7010 11931 9571,'-6'7'4684,"2"0"-4463,3 1 0,1 2 0,1 5 0,2 6-700,0 9 0,4 7 0,-4 12 308,-1-20 1,-1 0-1,-1 3 1,1 1 0,-1 2-1,0 0-96,0-1 1,0 0-1,-1 1 1,1 0-1,-2-1 1,-1-1-1,-1 1 1,-1-1 266,-1 0 0,0-1 0,-3-3 0,-1 0 0,-5 26 0</inkml:trace>
  <inkml:trace contextRef="#ctx0" brushRef="#br0">6928 12840 7426,'6'-10'-293,"3"-2"0,-3-2 1036,4-7 0,1-5 1,2-8-1,4-5-134,3-4 0,1-2 1,2-1-574,1 5 1,0 7 0,-4 10 33,0 7 1,0 9-1,-4 7 1,-5 8 159,-3 10 1,-6 8 0,0 9 0,-4 3 0,-7 3 0,-6 0-45,-1 1 0,-2 0 0,-4-1 0,-2-3-163,1-3 0,0-2 0,0-2 0,-5-3-1432,-1-3 0,3-12 1409,2-5 0,2-9 0,2-4 0</inkml:trace>
  <inkml:trace contextRef="#ctx0" brushRef="#br0">7407 12717 7610,'6'46'3210,"-1"-9"0,-4-1-2227,2-6 1,-2-2 0,3-4 0,-3-2-1443,-1-4 0,-1-3 0,-4-5 0,-4-1-800,-3-2 0,-2 1 0,3-5 1259,-3-1 0,3-10 0,-4-3 0</inkml:trace>
  <inkml:trace contextRef="#ctx0" brushRef="#br0">7336 12278 7620,'-10'25'1259,"1"-4"1477,2-6 0,2-4-1967,5-1 1,4 0-3366,-1 1 1,2-6 2595,-2-1 0,3-3 0,4-1 0</inkml:trace>
  <inkml:trace contextRef="#ctx0" brushRef="#br0">7887 11911 7627,'0'12'0,"0"-1"1563,0-2 1,3-4 0,1 2 0,-1 2-1490,2 4 0,-4 4 1,2 7-272,-2 3 1,-2 8 0,-2 6-1,-4 6 484,-2 7 1,3-24 0,1 1-1,-1 2 1,-1 1-407,1-1 1,-1 1 0,-2 1-1,1 0 1,0-1 0,1-1 0,-1 1-1,0-1-443,-1 0 0,0-1 0,1-3 0,0-1 0,-8 26-1107,1-5 1,2-9 1668,3-6 0,-5-2 0,-1-1 0</inkml:trace>
  <inkml:trace contextRef="#ctx0" brushRef="#br0">7663 12574 7637,'17'0'956,"1"-1"252,3-2 1,1-3 0,6-5 0,4-2-662,4 0 1,4-2 0,1 3-1028,-1-2 1,-3 4 0,-3 4 0,-4 2-127,-2 1 1,-4 2-1,-4 1-2252,-3 0 2858,-2 0 0,-5 5 0,0 0 0</inkml:trace>
  <inkml:trace contextRef="#ctx0" brushRef="#br0">8163 12707 7637,'-6'36'581,"-2"3"1,3-5 721,0-1 0,2-2 0,0-3 1,1-2-1248,-2-1 1,-1-2 0,-6-6 0,1-5-322,0-4 0,0 0 265,0-5 0,-1-4 0,1-4 0</inkml:trace>
  <inkml:trace contextRef="#ctx0" brushRef="#br0">8111 12329 7624,'0'37'582,"0"-7"1,0-7 776,0-5 0,3-3 0,2-4 0,4 2-1144,-1 0 0,2 4 0,-7-3-4651,-1-1 4436,4-2 0,0-1 0,4 0 0</inkml:trace>
  <inkml:trace contextRef="#ctx0" brushRef="#br0">8540 12748 7618,'0'15'0,"0"-7"2427,0 2 0,0-8 0,0-2-2249,0-6 0,-5-6 1,-1-2-1,-5 1-919,-2-2 0,-2 4 1,-3-2 287,1 5 0,0 3 0,-3 2 0,0 0 128,3 1 0,-1 5 0,5 5 267,0 4 1,2 3 0,2 3 291,2-1 1,3 0 0,8 3 0,4-2 542,4-1 0,5-5 1,7 1-42,3-5 0,-1 1 1,2-2-1,0 2-375,1 1 0,-3 0 0,-1 0-371,0 0 1,-6 1-1,1 0-559,-1 3 1,-7-4-1,-3 1-1114,-4-3 1,-2-7 530,-7-1 0,2-9 0,-5-8 1152,-1-2 0,-1-11 0,-1-1 0</inkml:trace>
  <inkml:trace contextRef="#ctx0" brushRef="#br0">8897 12391 7619,'0'26'0,"0"-2"1578,0-3 0,0-4 0,-1 0 0,-1 2-748,-2 4 0,-7 4 0,0 7-485,-4 4 0,-2 3 1,-3 2-1,0 1 113,3-1 1,3 2-1,4-1-688,4-5 0,1-2 0,5-8 0,1-1-969,3 0 1,1-7 0,6 1 582,-1-4 1,-5-5 0,0 3 0,-2-1-170,1-2 1,-5-3 784,-6-3 0,-7-3 0,-2-4 0</inkml:trace>
  <inkml:trace contextRef="#ctx0" brushRef="#br0">1622 12544 7741,'-6'0'546,"-1"1"0,2 1 157,-1 2 0,0 0-217,-5 0 1,5-2-1,0 5-205,1 1 1,-1 2-1,2 3-499,2 4 1,1 7 0,0 5 182,-3 3 0,3 6 0,-3 5 0,0 3-234,1 4 0,-2-5 1,3 2-1,-3-5-247,0-4 1,-1-4 0,-2-9 103,1-8 1,4-7 319,-4-10 1,5-6-1,-2-4 1,3-7 204,1-6 0,1-3 0,3-4 0,3-2 520,2-2 0,1 2 0,1-3-222,3 0 0,-2 2 1,5-3-272,1 0 0,2 2 0,0 4 0,2 0-58,2 3 0,2 1 0,3 8-209,-2 5 0,2 10 1,-6 4 59,0 8 1,-6 12 0,-4 9 0,-5 6 408,-5 4 1,-2 6 0,-1 1-128,0 3 1,-1-2 0,-1-2 0,-3-2-25,-1-4 0,0-4 1,-3-6-677,2-3 1,-2-6 0,3-8 0,-1-3 484,0-3 0,1 2 0,-5-3 0</inkml:trace>
  <inkml:trace contextRef="#ctx0" brushRef="#br0">2245 12768 7677,'9'2'2162,"-3"1"-1699,-1-2 0,-5 5 0,0-2 0,0 5-442,0 4 0,0 9 1,-1 2-225,-3 5 1,-1 9 0,-4 3 132,2 1 1,2 0 0,5-2-1,0-3-376,0-3 0,5-11 0,3-7 59,4-7 1,4-14 0,6-11-1,0-9 484,2-9 1,3-5-1,-3-6 140,-1-2 0,-2-3 0,-1 0 1,-3 1 32,-4 2 1,-1 4-1,-3-3-273,-2 1 0,0 7-177,-3 1 1,4 4 0,-3 2 0</inkml:trace>
  <inkml:trace contextRef="#ctx0" brushRef="#br0">2704 12707 7695,'0'16'756,"0"-1"1,0-5-208,0 0 1,0 0 0,0 1-1,0 0-332,0 3 0,-1 5 0,-2 6 0,0 1-284,1 2 0,-4 3 0,0 2-48,1 1 1,-3 2 0,3-4-409,0-3 1,2-6 0,0-3-249,2-5 1,1-6 0,1-5 384,2-8 0,3-13 0,5-7 528,3-4 0,-3-4 0,4-2 1,-1-3 261,-1-3 1,5 3-1,-1-1 198,3 0 1,-1 1-1,-1 1-233,-1 1 1,0 4 0,3 6-229,1 4 0,-4 7 1,-1 12-1,-2 5-269,-1 8 1,-5 8 0,-3 8-204,0 3 1,-2 0 0,-1 1 0,0-2 89,1-1 1,1-4-1,-4-4 106,0-3 182,4-3 1,2-9 0,3-6 0,-1-8 139,-1-7 1,-1-3 0,5-3-39,-1-2 1,0 3 0,-1-3 58,-2 2 0,2 2 0,-2 1 0,2 2 433,1 3 0,-3 7 0,0 5-364,1 4 0,0 13 0,-1 10 397,0 7-457,0 9 1,0 5-1,-1 5-308,-2 0 0,-1-4 1,-3-3-1,0-4-2419,0-6 2510,-4-9 0,-2-15 0,-4-6 0</inkml:trace>
  <inkml:trace contextRef="#ctx0" brushRef="#br0">10060 4205 7898,'-5'-5'-393,"-3"3"0,4-5 316,2-1 1,1 3 244,1-2 0,0 3 806,0-2-281,0-1-476,0-3 0,0 3-36,0 0 82,0 5-525,0-3 1,3 14 299,1 5 0,3 2 1,-4 3 22,-1 3 0,3 6 0,-2 4-46,-1 7 0,0 8 0,-2 7 1,0-24-1,0-1-60,0 3 0,0 0 0,-1 0 0,0-1 0,0 3 0,0-1-112,0 0 0,-1 0 0,-2-1 0,0 0 0,-3 24-109,-2-5 1,0-10-1,2-10 1,4-7-918,2-6 1183,1-4 0,0-12 0,0-4 0</inkml:trace>
  <inkml:trace contextRef="#ctx0" brushRef="#br0">10132 4042 7555,'-10'0'792,"-1"0"-1263,6 0 346,0 0 276,5 0 0,5 0 0,1 0-137,4 0 0,0 0 0,1 1 14,3 2 1,2-2 0,4 3 0,2-3-23,1-1 1,1 0 0,6 0 40,1 0 1,4 0 0,2 0-10,4 0 0,6 0 1,2 0-1,3 0 3,3 0 1,-26-1-1,0 1 1,0-1-1,0-1-11,1 1 1,0-1 0,3 0-1,0-1 1,1 2 0,-1 0-47,0 0 0,1-1 0,1-1 0,0 1 0,-1 1 0,0 0 0,2-1 0,0-1 51,1 1 0,0-1 0,0 0 0,0 0 0,2-1 0,0 0-135,1 1 1,0-1-1,0 1 1,0 0 0,2-2-1,0-1 130,2 1 0,1 0 0,-3-1 0,2-1 0,2 0 0,2 0 1,-1 1-1,1-1 2,0 2 1,0-1-1,2-1 1,0 1-1,2-1 1,0 0-211,1 1 0,0-1 0,0 2 1,-1-1-1,-1 1 0,0-1 177,0-1 1,0 0 0,1 3-1,0 0 1,-1-1 0,1 0-1,-1 0 1,0 1 8,-2-1 0,-1 1 0,2-1 0,-1 1 0,0 0 0,1 0 7,0 0 1,0 1-1,4 0 1,0-1-1,0 0 1,-1-1-1,-2 1 1,1 0 5,-1 1 0,0-1 0,0 2 0,0-1 0,1-1 0,1 0-3,2 0 0,-1 1 0,-2 1 0,-1 1 0,0-2 0,0 0-2,0 1 1,-1-1-1,3-1 1,0 0-1,2 2 1,1-1-1,1-1 1,0 1-14,-18 1 1,0-1 0,-1 1-1,19-1 1,-1-1 0,-4-1-1,-2 0-2,1 0 0,0 0 1,2 0-1,0 0 0,0 0 1,-1 0-1,1-1 0,-1 1 16,-1 0 0,1 0 0,-1-1 0,0-1 0,0 0 0,0 0-1,0 1 1,0-1-1,-2 2 1,1-1-1,-2 1 1,1 1-3,-1 1 0,0-1 1,2 0-1,-1-1 0,-1 2 1,0-1-1,0 0 0,0 0-126,-2 1 1,1 0 0,0-2-1,0 2 1,-3 1 0,-1 0 130,1 1 0,-1 0 0,3-1 0,-1-1 1,-1 2-1,-1-1-50,1 1 0,0 0 1,-1 0-1,0 0 1,-2-1-1,-1 1 1,2 0-1,-1-1 46,1 1 1,1 0-1,0 0 1,0 0-1,2 1 1,0-1-6,-1 0 1,0-1 0,-2 1-1,0 1 1,1-2 0,0 0-1,0 2 1,0-1-14,2 1 0,-1 0 0,-2 0 0,-1 0 0,0 0 0,-1 0-37,1 0 1,-1 0-1,0 0 1,0 0-1,1 0 1,0 0-1,-1 0 1,0 0 14,0 0 0,-1 0 0,-1 0 1,0 0-1,-2 0 0,0 0 58,2 0 1,-1 0-1,0 2 1,0 0-1,2-1 1,0 1 7,1-1 0,-1 0 0,-1 0 0,0 1 0,0-1 1,0 0-35,0 0 0,0 1 0,-1 0 0,0 0 1,1-2-1,1 0 0,-1 0 0,0 0-14,-1 0 0,0 0 0,-1 0 0,0 1 1,0 0-1,1 0-11,0 1 0,0-1 0,1 2 0,-1-1 1,1 0-1,0-1 0,-2 2 0,0 0 14,-1 0 0,0 0 0,0 1 1,-1 0-1,1-2 0,-1 0-23,1 1 0,-2 0 1,-1-1-1,-1-1 1,0 2-1,0 0 10,-1-1 0,-1 0 0,0 2 0,1-1 0,2 0 0,1-1 0,-1 0 0,1 0 14,-1 0 1,0 1 0,0 0-1,0 1 1,25-1 20,0-1 1,-27 1 0,0-1 0,27 1 1,-1 0 1,0-2-1,-5-1 1,0 1 304,0 2 0,0-2 1,-1 3-358,-3-3 1,-1-1-1,-5 0-15,-1 0 0,5 0 1,-1 0 242,-1 0 0,3 0 0,1 1 0,2 1-213,2 2 0,-6-1 1,5-3 22,-4 0 1,-1 0 0,-5 0 184,1 0 1,-5 0 0,-2 0-1,-2 0-112,-1 0 1,-1 0 0,0 0 83,-3 0 0,1 0 1,-4 0-1,-1 0-67,-2 0 1,-1 0-1,-3 0 15,-4 0 0,2 0 0,-1 0-109,-2 0 1,-1 1-59,0 3-24,-6-3 48,0 3 1,-10 0-1,-1 0 118,-4 2 1,0-3-1,0 3-54,0-1 0,3 2 0,0 0 0,-1 2-3,-1 2 1,2-1 0,1 0 48,-2 0 0,3 0 0,1 2-28,-1 1 1,4 0 0,-2 4 0,1 2-86,2 4 0,0-1 1,0 5-12,0-2 0,-3 3 0,-1-1 0,-1 3-7,0 0 1,-2 1 0,0-1-7,-2 1 0,2 0 0,1-1 1,2 0-63,1-3 0,-1 1 0,0-3 53,2 1 1,1 0 0,2 2 45,3-4 1,-3-2 0,3 1-1,0 1-10,-1-2 0,0 1 1,-3 0 28,0 1 0,0-1 0,0-2 0,0-1-32,0 1 0,0-1 1,2-1-42,1-2 0,-2 3 0,2-5 0,0 1-65,0-2 1,-1 1 0,4-2 70,-1 0 1,3-5 169,-2-1 1,3-5 0,1 2 34,-4 1 1,0-4 64,-3 2 5,-1-1-194,2-2 0,-8-4 0,-3 1 1,-2 0-36,-2 2 0,0 0 0,-2-1-72,-5-1 1,-1-1 0,-1 4 42,-1 0 0,-4 0 0,-2 0 18,-2 0 1,-2 0 0,-1-1 0,-2-1 11,-3-2 0,-6 1 1,-2 3-1,-2-1 36,-2-3 1,-1 3-1,-2-3 13,-2-1 1,-2 4 0,27-1 0,-1-1-73,1 1 0,1 0 1,-30 1-1,27-1 0,-1 0 42,0 2 1,0-1 0,-1 0 0,0-1 0,-1 0 0,-1 0 0,1 1-1,0 0-8,-1 1 0,1-1 0,-2 0 0,0-1 1,0 0-1,-1 0-64,-1 1 1,1 0 0,-1-1 0,0-1 0,1 2-1,0-1 1,-1 1 0,0 0 60,0 0 1,-1 1-1,-1-2 1,0 0 0,-2 0-1,1 1 14,0 0 0,1 0 0,1-2 0,-1 1 0,-1 0 0,0 1 0,0-1 0,-2 1-3,-1 1 0,0-1 0,3 1 0,0 0 0,-2 0 1,-1-1 20,2-1 0,-1 1 1,-1 0-1,0 1 1,-1-2-1,0 0 0,-1 1 1,0 1-14,0 0 0,0 0 0,1 0 0,0 0 0,2 0 0,1 0-123,-2 0 0,-1 0 0,0 0 0,0 0 0,-1 0 0,0 0 123,0 0 0,0 0 0,2 0 0,1 1 0,-1 0 0,1 0 0,1 1 0,-1 0 3,1-1 1,-1 0 0,-2 0-1,-1-1 1,1 0 0,1 0-2,1 0 1,0 0 0,0 0 0,1 0-1,0 1 1,0-1 0,-1 1 0,-1 1 2,-2-1 0,1 1 0,2 0 0,1-1 0,-2 0 0,0-2-2,1 1 1,2 0 0,-1 2 0,1 0 0,-1 0 0,-1-1 0,-1 1-1,1 0 15,-1 0 0,0 0 1,1-1-1,0-1 1,2 2-1,-1 1-28,0-1 1,-1 0-1,1-1 1,-1 0-1,-1 1 1,-1 0-9,0 0 0,0 1 0,0-2 0,1 0 0,1 2 0,1 1 0,-2 0 0,-1 0 6,0 0 0,-1 1 1,1-1-1,0 1 1,0-1-1,1 0 10,2-1 0,-1 1 0,2-1 0,0 0 0,-1 2 1,1 1-1,-1-2 0,0 1 8,-1-2 0,1 0 0,-1 2 0,1-1 1,1 0-1,0-1-3,1 2 1,-1-1-1,-2 0 1,-1-1-1,1 0 1,-1 1 0,0 0-1,1 0-6,0 0 1,1 1-1,0 0 1,1-1-1,0 0 1,0 0-4,1-1 0,-1 1 0,-2-1 0,1 1 0,0 0 0,0 1-3,2-2 1,-1 0 0,1 2 0,-1 0 0,2-2 0,0 0-1,-2 2 1,1-1-13,-1 1 0,0 1 1,2-1-1,0 0 0,1 0 1,-1 0-4,1 0 1,0 0 0,-1 0 0,0 0-1,0 1 1,1-1-39,-2 0 1,-1 0 0,4 0 0,0 0 0,-3 0 0,1 0 0,2 0 0,1 0 50,0 1 0,0-1 0,-2-2 0,0 1 0,0-2 1,-1 1-1,0-1 1,1 1 0,1 0 0,1 1 0,2-2 0,0 0 0,0 1 1,-1 0 0,0 0-1,-1 1 1,0 0 0,-1 1-1,1-1 1,0 0-18,1-1 0,-1 0 1,2 0-1,-1 1 0,0 1 1,-1 1 2,0 1 1,0 0 0,0-1 0,-1-1 0,0 2 0,1 0 0,1-1 0,0-1-44,0 0 1,0 1 0,1 0 0,1 1 0,-2 0-1,1 1 55,-3 0 0,1 0 0,2-2 0,1 0 0,-1 1 0,0 0-7,2-1 0,1-1 0,-2 0 0,1 0 1,-1 1-1,0-1 0,0 0 0,1 0 7,-2 0 1,2 0 0,1 0 0,1 0 0,1 0 0,0 0-1,-1 1 1,1-1 0,0 0 0,0 0 0,0 0-1,-1 0 1,0 0 0,0-1 4,0-1 1,1 1 0,-27 8 0,0-2 2,0-3 0,27 0 0,0-1 0,-25 2 0,1 0 8,0 1 1,2 0 0,-1 1 30,-2 0 1,5-3-1,-1 0-30,4 1 1,-2-2-1,3-1 1,-1 1 86,1 0 1,1-4 0,3 2-133,0 1 0,0-1 0,2 4 0,1-2 284,4-1 1,-1 1-1,1-1-266,1 1 0,2-3 1,0 3-1,2-2 171,1-1 1,2-1-1,4 0-85,-2 1 1,1 1 0,6-4 0,3 0 192,3 0 0,1 0 10,0 0-110,4 0-242,2 0 0,5 0 1,2 0-1,4 0-88,2 0 0,1-4 0,0 1-16,1 1 0,-1-3 1,1 1 46,3-2 0,-3 3 1,4-4-1,-2 0 138,1 1 0,4-7 0,-2 1 0</inkml:trace>
  <inkml:trace contextRef="#ctx0" brushRef="#br0">10122 5103 7819,'-11'-4'-122,"1"-3"-259,4 2 532,-3 1 53,8-1 1,-3 3 155,4-5-177,0 5-59,0-3 1,0 6 0,0 3-1,0 3 41,0 2 0,0 4 0,-1 3-77,-3 3 1,3 1-1,-2 8-154,2 4 0,1 4 0,1 8 0,2 4-631,4 2 1,2-2 696,1-1 0,0 5 0,1 5 0</inkml:trace>
  <inkml:trace contextRef="#ctx0" brushRef="#br0">11366 4021 7863,'-10'0'-268,"0"0"0,0-1 0,0-1 1,-1-2 34,1 2 1,0 1-1,1 0 121,2-3 1,-2 3 0,2-3 111,-2-1 0,2 4-8,1-2 0,0 0 0,-2 1 8,1-1 0,0-1 0,-3 4 0</inkml:trace>
  <inkml:trace contextRef="#ctx0" brushRef="#br0">11244 4011 6633,'1'6'1089,"2"-3"-904,-1-2 0,2-2 0,-3-1 111,3-2 0,-2 1-53,5 3 1,-4-1-29,4-3 0,-4 3-52,4-2 0,0 2-29,3 1 0,-3 1-127,0 2 1,-4 0 0,3 3 0,-1 2-41,1 1 0,-2 2 1,2 0-1,2 3 30,1 3 0,0 2 0,-1 2-50,-1 3 0,0 2 0,2 6-12,-2 2 1,1 1 0,-4 4 0,1-3 21,-1-1 1,1 3-1,-3-3 10,2 1 0,2-6 0,-2 0 0,-2-1-29,-1-3 1,3 2 0,0-3 53,2 1 1,-4-3 0,3 1 0,-2-3 2,0-1 0,4 1 0,-3-1 13,-2 1 1,0 3 0,0-1-2,2 0 1,0 1 0,-1-3-1,0-1 14,-1-1 0,3 0 0,-2 1-21,-1-3 0,0 1 0,-1-5-5,2 0 1,-2-1-1,3 1 1,-3 0-2,-1 0 1,0 2-1,0-2 1,0 0 11,0-2 1,0 3-10,0-1 0,0 1 0,0-4 13,0 0 1,0 0-1,0 1 1,0 0 89,0 3 0,3-2 1,1 5 53,-2 1 0,2 1 0,0 2-84,-2-1 1,0 1 0,1-1 0,1-1-169,2-2 0,-3-3-983,4-7 1081,-5-3 0,7-13 0,-3-2 0</inkml:trace>
  <inkml:trace contextRef="#ctx0" brushRef="#br0">12744 3848 7846,'4'-11'-340,"-3"5"1,4-1 0,0-1 464,1-1 1,-1 2 0,-1 1-10,1 2 0,-3-3 88,5 4-25,-5-1 9,3 4 1,-6 1 0,-2 3 39,0 3 1,-4-2-1,4 2-306,1 1 1,-1 1 0,1 1 95,-1 0 1,-1 4 0,4 1 0,0 0 13,0-1 0,0 8 0,0-1 0,0 4-48,0 4 0,0 5 0,0 3-26,0 3 0,1 2 1,2 1 30,0 1 0,5 0 0,-1-3 0,2 0-19,1 0 0,-3-1 1,0-3 23,1-3 0,-4 1 1,1 0-1,-1-1 30,3-2 1,-1 1 0,-1-7 96,0 0 1,3 0 0,-3-3-68,1 1 0,2 0 1,-3-3-1,-1 2 18,1 1 1,1-1-1,-2-2-24,-2-1 1,-1 1 0,-1-1 0,0 0 3,0 1 0,0-4 1,0-1-33,0-1 1,0-2 0,0-3-13,0 1 0,0-5 1,1 0-171,3-1-328,-3-2 246,3-3 0,-4-1-362,0-3 606,0-1 0,5-10 0,1-1 0</inkml:trace>
  <inkml:trace contextRef="#ctx0" brushRef="#br0">14397 3705 6428,'-7'-4'-87,"0"1"159,5-5 1,-4 7 203,3-2 1,-2 0 377,-2 0-448,-2 2 1,7-4 0,-4 6-164,2 3 0,1-2 1,3 5-42,0 1 1,0 1 0,0 2 0,0 2 5,0 0 1,0 4-1,0-2-7,0 1 1,0 0 0,0 2 0,0-1-6,0 1 1,0 6-1,0 3 11,0 3 0,0 0 0,1 2 0,1 2 20,1 3 1,5 3 0,-2 1 14,0 0 1,3-2 0,-4 0 0,2-3 14,0-1 0,-4 2 1,3-6-1,-1-1-11,-3-1 0,-1 1 0,-1 1-49,0-1 0,0 0 0,0-2 28,0-1 0,-1 2 0,-1 2 0,-2 1 53,2-2 1,-3-5-1,2 1 1,1 0 7,1 0 1,-1-4 0,0 1-39,-1-5 0,-1 0 1,4-3-13,0 1 0,0-2 0,0 2 0,0-2-18,0-1 0,0-2 0,0-1 0,0 0-19,0 1 0,0-1 0,0 0-38,0 0 1,4-3-58,-1 0 0,2-1 0,-3 2-249,1-2 1,5-3 344,-1 0 0,7-6 0,2-3 0</inkml:trace>
  <inkml:trace contextRef="#ctx0" brushRef="#br0">15846 3746 7786,'0'-6'3,"1"-3"0,1 2 1,3-1-1,-1 0-37,1 1 0,-1 4 256,0-4 5,-3 0 1,3 1 203,-4-1-131,0 4-176,-4-1 0,1 7 0,-2 2-16,0 1 0,2-3 0,3 4 1,0 1-42,0 1 1,-1-2 0,-2-1-84,0 2 1,0 1 67,3 2 0,-2-1 1,0 0-38,-1 0 0,-1 4 0,4-1-26,0 0 1,0 3-1,0 2-32,0 5 1,0 4 0,0 7-1,0 3-2,0 3 1,2 1 0,0 1 2,1 2 1,5-2 0,-1 2 58,2-2 0,-2-1 0,0-1 0,1-1 18,1 2 1,-3-7 0,0 4 0,0-4-2,-1 0 0,-2-3 0,1 3-38,1-2 0,-4-6 0,2-2-94,-2-2 0,-1-2 0,0-1 1,0-2 50,0-3 0,0-3 15,0 0-262,0-1 1,0-6 293,0-4 0,5-9 0,1-7 0</inkml:trace>
  <inkml:trace contextRef="#ctx0" brushRef="#br0">17121 3531 7760,'-3'7'38,"-1"0"103,1-5 1,3 4 349,0-3 61,0-2-403,0-5 1,3 0 128,1-6 6,-1 7 67,-3-2-248,0 5 1,0 5 0,-1 2-84,-2 2 0,1 1 0,-1 0 0,2 1 81,1 3 0,0 3 0,0 7-42,0 3 0,0 3 0,1 1 0,1 3-43,2 4 0,0 6 0,-2 3-209,2-1 0,4 4 0,-3-2 107,1 1 1,2 0-1,-3 0 1,-1-1 47,1-6 0,-2-2 1,-3-6-1,0 0-34,0 2 1,0-8-1,0 1 3,0-2 0,-3 0 1,-2-3 72,-1-2 0,4-1 0,-1-3-26,2-1 1,-3-5 0,1 3 0,1-1-77,0-1 1,2-3-1,0-3-28,0 1 1,0-2 0,-1 1-162,-2 1 1,2-3 0,-3 2-723,3 1 1009,1-3 0,-4-1 0,-2-4 0</inkml:trace>
  <inkml:trace contextRef="#ctx0" brushRef="#br0">18488 3541 7747,'5'-5'-53,"-3"-4"1,5 3 0,0-1 0,-1 0-193,1 0 0,-3 1 169,3-1 0,-2 0 1,2-3 392,-4 0 1,-1 0 1,-2-1 0,-2 5 246,-1-1 0,-3 5-378,-4-2 1,1 4-1,1 4 1,2 2-165,2 3 0,-3 3 1,4 0 45,0 2 0,-1 5 1,0 0-28,2 4 0,1 2 1,1-1-1,0 3-85,0 3 0,3 4 0,2 1-78,1 1 1,0 3 0,5 4 40,-1 1 0,0 4 0,0-4 1,1-1-4,-1-1 1,0-1 0,0-1 54,0 1 0,-4-4 0,-1-3 0,-2-3 20,0 0 1,2 0-1,-3-1 24,2 1 1,-1-4 0,-3-1 0,0-1 35,0-2 1,3-3-1,1-3 33,-2-3 1,-1-3-1,0-1-24,3 1-534,-3-1-433,3-5-319,-4 0 1225,5-5 0,1-5 0,4 0 0</inkml:trace>
  <inkml:trace contextRef="#ctx0" brushRef="#br0">19764 3541 7746,'0'-5'1237,"0"0"68,0 5-1075,0 5 2,0-4-171,0 8 1,0-2 0,0 5 0,0 3 6,0 1 0,0 2 0,0 6 1,0 4-322,0 5 1,0 5 0,0 5 75,0 1 1,0 5-1,0-1 190,0 6 1,0-2-1,0 1 1,0-3 53,0-2 0,0-4 0,0 2-57,0 0 0,0-5 0,0-5 0,0-1 22,0-2 0,3 2 0,2-1-12,0-1 0,-2-2 1,1-3-1,0-1 18,-1 2 0,0-4 1,-3-2 20,0-1 0,0-5 0,0-1-37,0-1-515,0-6-116,0-5 1,0-15-1,0-4 609,0-2 0,-4-6 0,-2-3 0</inkml:trace>
  <inkml:trace contextRef="#ctx0" brushRef="#br0">21457 3603 8129,'0'-10'438,"0"-1"-361,-4 6 0,2 0 312,-5 5 0,0 1-186,-3 3 1,3-2 0,1 5-1,1 1-17,-1 1 1,3 2 0,-3 2-127,1 0 1,-1 5-1,2 0 1,1 5-65,-2 4 1,4 3 0,-2 2-147,2 2 1,1 6-1,0 7 1,0 1-38,0-1 1,0 1-1,1 3 120,2 0 0,-2-1 0,3-3 82,-3-2 0,-1-8 0,0-2 1,0-1 55,0 0 0,1 0 0,1-4-58,2-3 1,-1 2 0,-3-1 0,0 0 133,0-1 1,0-1 0,0-3-76,0 1 0,-1 1 1,-1-3-1,-3 1 117,-1-4 0,3 2 1,-3-5-136,2 0 1,-4-2-222,1-3 1,-2-6-1,-1-1 167,0-3 0,-5-10 0,-1-3 0</inkml:trace>
  <inkml:trace contextRef="#ctx0" brushRef="#br0">9917 3113 7908,'0'-10'-98,"0"-1"1,4 5 0,0 0-1,2 1 1,2 3 516,1 1 0,5 2 0,-1 3 1,1 2-137,1 3 0,-4 2 1,4 0-137,-1 3 0,-2-3 0,1 4 0,0-2 35,0 1 0,-1 5 0,1 0-144,-1 4 1,-2 5 0,-1 1-197,-2 4 1,1 6 0,-5 6-1,-1-1-79,0 1 0,-4-4 0,0 1 1,-2-6-245,-2-4 1,0-5-1,-2-10 77,2-3 0,-1-6 1,-3-3-61,-1 0 0,1-3 464,0-5 0,0-7 0,0-6 0</inkml:trace>
  <inkml:trace contextRef="#ctx0" brushRef="#br0">10050 3184 7875,'0'-30'836,"0"0"0,1 3-831,3 3 0,-2 8 0,6 6 1,2 5 128,3 4 0,5 6 1,-2 2-1,1 2-279,0 1 1,-2 0 0,2 0-3,-3 1 1,-4-1 0,-2 0-9,-1 0 0,-5-3-122,2 0 0,-3 0 0,0 2 6,2-3 1,0 2 0,3-3 287,2 1 1,6-3 0,3 4-1,3 1 73,4 1 1,3 1-1,6 1 59,1 3 1,4 2 0,-5 4 145,-4 1 0,-3 0 0,-8 3 0,-3 2 255,-5 0 1,-8 3 0,-3-6-393,-8 0 0,-10-1 0,-8-3 0,-3-2-184,0-3 1,-5-3-1,-2-2-145,1-2 0,-3 1 0,5-5-252,2-1 0,4-2 0,5-3-1175,1-4 1598,6-6 0,-3-8 0,3-5 0</inkml:trace>
  <inkml:trace contextRef="#ctx0" brushRef="#br0">10642 3245 7865,'10'-15'6,"0"-4"0,1 6 0,-1 0 0,0 2 0,0 1-131,0 0 0,1 3-167,-1 0 0,-1 4 616,-2-4 1113,-3 5-1142,-4-3 0,0 11 0,0 3-99,0 3 1,4 6-1,0 1 1,1 2-92,-1 3 1,3 6 0,-2-1-78,0-1 1,-3 1 0,2 1-632,-3 1 371,-1-1 0,-1 0 1,-3-3-134,-2-3 1,-3-7-1,-2-3-279,1-3 1,0-7 643,0-4 0,-5-9 0,-1-7 0</inkml:trace>
  <inkml:trace contextRef="#ctx0" brushRef="#br0">10703 3082 7865,'10'-36'250,"5"-3"0,3 6-125,5 4 0,8 5 0,7 11 0,5 6-90,5 4 0,5 3 0,3 2-23,0 1 0,-2-1 0,-1 5 0,-4 2 115,-5 4 1,-8-1 0,-6 5 115,-9 1 0,-10 2 0,-7-1-176,-3-2 0,-8 2 1,-6-2-1,-10 2-30,-5 2 0,-8-4 0,-2-1-107,-5-2 0,-4 0 1,-4-4-41,0 0 0,4-4 0,-1-2 0,-1-2-529,-1 1 0,7-3 417,3 0 1,5-9-1,0-7 1</inkml:trace>
  <inkml:trace contextRef="#ctx0" brushRef="#br0">12121 2939 7935,'-5'0'192,"-4"0"0,2 0 530,-2 0 1,-1 0-656,-1 0 1,1 4 0,1 0 0,2 2 96,4 2 0,-2 1 0,1 1 65,-2 0 0,4 3 0,-1 3-99,1 4 0,2 7 1,2 3-1,0 6-218,1 8 0,4 5 0,-4 2-209,0 0 1,-7 0-1,-3-1 1,-2-3-435,-1-7 0,0-9 0,1-11 153,2-5 0,-1-9 0,5-6 578,0-6 0,2-3 0,10-10 0,3-3 0</inkml:trace>
  <inkml:trace contextRef="#ctx0" brushRef="#br0">12397 2888 7934,'10'-14'670,"-3"2"-419,0-1 0,-5 7 0,1 7 0,-1 9-223,-2 10 1,0 4 0,0 7 17,0 0 0,-5-1 0,-1 2 1,0 1 195,-1 1 1,1 5-1,-2-3-113,1 0 1,-3 4-1,-5-3-377,-1 3 0,1 0 0,-4-3 0,2-3-409,-1-2 0,0-11 1,0-2-827,1-4 1483,5-8 0,-3 2 0,5-9 0</inkml:trace>
  <inkml:trace contextRef="#ctx0" brushRef="#br0">12009 3225 7844,'0'-10'663,"0"-4"0,0 1-337,0 0 1,9 6 0,6 4-1,7 3-702,5 3 0,3 3 1,3 3 158,1-2 1,5-3 0,-2-4 0,2-1 161,-2-2 1,1-3 0,-8-5 102,-4-3 0,-4 3 0,-5-3-48,-4 3 0,-6-4 0,-2-1 0</inkml:trace>
  <inkml:trace contextRef="#ctx0" brushRef="#br0">12591 2919 7886,'0'-10'513,"1"4"-490,2 3 1,3 8-1,4 8-162,0 6 0,4 5 0,0 0 0,-2 3 134,-1 2 0,-2-1 0,-1-1 184,-1 1 1,-5-2-1,2 0 1,-3 0 29,-1 0 1,-1-3-1,-3 1-1246,-2-2 1037,-3-2 0,-6 0 0,-1 1 0</inkml:trace>
  <inkml:trace contextRef="#ctx0" brushRef="#br0">12632 3001 7903,'9'-37'0,"-1"2"0,10 6 504,3 1 0,9 12 0,7 11 0,3 7-151,1 8 1,-3 4 0,-3 4-568,-4-1 0,-8-3 1,-3 2 281,-5-2 0,-5 3 0,-3-3 1,-4 0-88,-2 0 0,-6-2 0,-6 2 210,-4 1 1,-5 0 0,-1 3-279,-3-1 0,-2 0 0,-5 3 0,1 1-37,-1-1 1,0 1-1,2-1 1,2 0 188,3 1 1,2 3 0,3 0 225,2-2 1,7 3 0,7-1 0,3-1-54,3-2 0,7-4 1,7-2-279,2-4 1,2-3-1,0-8 1,1-1-517,-2-2 1,2-8 555,-9-6 0,6-6 0,-4-3 0</inkml:trace>
  <inkml:trace contextRef="#ctx0" brushRef="#br0">13509 2919 7876,'-10'0'35,"0"-4"49,-1 1 0,6 4 1,1 6-1,4 2 12,4 1 1,-2 0 0,4 2 0,-1 1 52,1 4 0,-3 3 1,3 0-41,-1 1 1,-1 4 0,-2 1 0,2 1-328,-2 0 0,-1 0 0,-2 4-540,-2-1 0,0-3 758,-3-4 0,-6-6 0,-4-2 0</inkml:trace>
  <inkml:trace contextRef="#ctx0" brushRef="#br0">13438 3011 7876,'6'-26'0,"1"2"340,1 2 0,6 2 0,4 1 0,5 3 412,4 6 1,2 0-1,3 7-706,2 1 0,-2 5 0,1 4 0,-6 2-127,-7 1 0,-2 0 0,-7 2-65,-6 1 1,-2 2 0,-5 3 0,-1-2-27,-4-1 1,-6 3-1,-3-2-226,0 0 0,-2-1 0,4-5 0,3 0 43,3 0 1,0-3-1,5 0 299,0 1 0,4-4 1,6 0-1,7-3 149,4-1 0,10 0 1,4 0 74,3 0 1,3-4 0,1 1 150,-1 1 0,-1 5 0,-6 4-90,-5 2 1,-8 2 0,-6 2 0,-5 2-171,-7 0 0,-7 1 0,-10 2 0,-8-2-68,-6-1 1,-6-1 0,-3-5-143,-1-2 0,0 1 0,0-5-396,0-1 1,2-1 0,2-2 546,7-2 0,-1-7 0,5-6 0</inkml:trace>
  <inkml:trace contextRef="#ctx0" brushRef="#br0">14152 2766 7870,'7'0'0,"-1"0"599,6 0 0,0 5 0,4 7-648,-1 7 0,-3 6 0,-4 7 0,-2 1 245,-1 1 0,-2 0 0,-4-4 155,-3 1 0,-1-2 0,-6 0-254,1-2 1,0-1 0,0 1 0,0-3-455,-1-2 1,0 1 0,-1 1-505,-2-1 0,4-6 861,3-3 0,0-8 0,-3-1 0</inkml:trace>
  <inkml:trace contextRef="#ctx0" brushRef="#br0">14101 2705 7864,'4'-21'959,"-1"2"0,3 2-387,2 3 0,7 9 0,6 5 0,6 6-443,6 7 0,3 2 0,5 2-246,0-4 0,-1-3 0,1-3-239,0-3 1,-1-4 0,-3-4 0,-4-4-1350,-5-4 1705,2-4 0,-9-9 0,4-1 0</inkml:trace>
  <inkml:trace contextRef="#ctx0" brushRef="#br0">15284 3103 7837,'0'10'221,"2"0"1,0 0-1,2 2 1,2 1-257,2 4 0,4 6 1,3 1-1,0-3-168,0-3 0,2-4 1,-1-7-1,2-6 95,3-7 1,6-6 0,1-12 28,1-3 1,5-6 0,1-1-311,2 1 0,0-1 35,4 3 1,0-2 0,-1 7 0</inkml:trace>
  <inkml:trace contextRef="#ctx0" brushRef="#br0">16111 3082 7837,'21'17'573,"2"-1"171,1-1 1,5 0-1,1-3 1,3 2-284,0-2 0,-5-2 0,-1-3-660,2-3 0,0-8 0,2-5 0,-1-6-186,1-5 0,-1-7 0,2-1-352,2-1 1,-5-2 0,1 1 0,0-1 736,-1 0 0,2 5 0,-1 1 0</inkml:trace>
  <inkml:trace contextRef="#ctx0" brushRef="#br0">16958 2929 7837,'10'15'0,"4"0"0,0 2 719,2-4 0,-2 2 0,3 0 1,0-1 222,-1 1 0,3-1 0,-2-5-802,2-2 1,2 1 0,0-5 0,2-2-171,1-3 0,3-8 0,-3-7-573,-2-3 1,4-1 0,2-3 0,1-3-581,2-3 1,-1 3-1,1 1 1183,0 1 0,-1 1 0,1 4 0</inkml:trace>
  <inkml:trace contextRef="#ctx0" brushRef="#br0">17815 2949 7837,'15'14'608,"2"1"189,2 1 1,2-4 0,2 2 0,2-3 66,1-1 1,1 1 0,4-2-827,0-3 0,-4-1 1,0-7-1,0-4-493,-1-4 1,6-7 0,-4-1-393,1-5 0,-4 0 0,2-3 1,1 1-155,2 3 1,-3 0-1,-1 3 1001,-1 2 0,3 2 0,-2 5 0</inkml:trace>
  <inkml:trace contextRef="#ctx0" brushRef="#br0">18703 2960 7837,'20'16'0,"2"-2"0,0-3 1045,2-1 1,4 0 0,0-1 0,0-1-299,-1-1 0,5-2 1,-4 2-758,1-3 1,-1-3 0,2-2 0,1-4-457,0-5 0,-4-1 1,0-6-375,1-2 0,2-1 0,2-3 1,1-1 839,1 2 0,0-4 0,-4 0 0</inkml:trace>
  <inkml:trace contextRef="#ctx0" brushRef="#br0">19764 3001 7837,'14'14'0,"-2"-6"0,3 2 1099,-1-1 1,2 1-1,5 0 1,-1 0 19,0 0 0,1 0 0,-1-1-1409,1-2 0,-1-2 0,0-5 0,1-2-206,-1-5 1,1-1 0,0-9 0,2-3-225,1-2 0,3 0 0,-2 0 36,1 3 0,1 1 0,5 4 0,1 0 684,1 3 0,4-2 0,-1 7 0</inkml:trace>
  <inkml:trace contextRef="#ctx0" brushRef="#br0">20621 2990 7837,'30'16'179,"-2"0"0,-1-3 368,1 0 1,-2 4 0,0-2-1,0 0 267,0-1 1,1 0 0,1-5-694,-1-2 0,-4 1 0,2-5 0,0-2-575,2-3 1,1-4 0,1-5 18,-2-3 1,1-3-1,5-5 1,1-2-534,-1 1 0,-1 5 1,-2 2-178,1 2 1145,4 0 0,-3 4 0,3-1 0</inkml:trace>
  <inkml:trace contextRef="#ctx0" brushRef="#br0">21580 3092 7837,'20'20'0,"2"-2"599,2-1 0,2-1 0,4 2 0,1-2 122,0-2 0,3 0 1,0-5-1,-2-2-709,0-4 0,-1-3 0,-1-3-681,1-4 669,0-6 0,-1-12 0,1-7 0</inkml:trace>
  <inkml:trace contextRef="#ctx0" brushRef="#br0">10244 7328 7601,'1'-10'-115,"1"0"1,3 0 0,1-1 301,2 1 1,1 0 0,2 0 0,1 0-369,2-1 1,4-2-1,-1-1 1,2 0 147,2 0 1,-5 2 0,-2-2 157,1-1 0,-7 4 1,2-3 328,-1 3-283,-4 0 0,-2 2 1,-6 3 14,-4 2 0,-2 3 1,-1 2-1,0 1 199,-1 2 0,-2 0 0,-1-1-116,2 0 1,0 4-1,2-3 1,0 2-182,0 2 0,1 1 0,1 1 0,1 0-67,-1 1 0,-1 7 0,0 3 49,2 4 0,3 4 1,2 6-40,-1 6 1,1 10 0,-1-21 0,-1 1 0,0 3 0,0 0-87,0 3 1,-1 0 0,0 1 0,-1 1 0,-1 2 0,0-1-92,-1 2 1,-1-2-1,0-4 1,0 0 0,0-4-1,1 0 1,-6 24-432,3-7 0,1-10 1,1-8-137,2-6 1,3-9 0,8-6 61,3-6 1,2-4 650,1-3 0,0-3 0,0-4 0</inkml:trace>
  <inkml:trace contextRef="#ctx0" brushRef="#br0">10397 7206 7845,'-10'0'91,"0"-4"0,1 0 323,2-2 1,-1 3 39,4-4 1,-2 3-19,2-2 388,1 3-629,3-1 1,4 4 0,3 1-169,2 2 0,6 0 1,2 2-1,2 0-200,2-3 0,4-1 0,3-1 64,5 0 0,3 0 0,6 0 0,3 0 78,6 0 1,-22-2-1,1 0 1,3-1 0,1-1 17,1 0 1,1-1 0,-2 0 0,2 0-1,4 0 1,0-1-56,3 1 1,0 0-1,-1 0 1,-1 0-1,3 0 1,1 0-1,-3 0 1,1 0 149,-1 0 1,1-1-1,2 1 1,2-1 0,1 0-1,1 1-125,0 0 1,0 0 0,1-2 0,0 1 0,0 3 0,-1-1 0,2 0 0,0-2 106,2-1 0,0 0 1,2 2-1,1-1 0,-18 2 1,1-1-1,-1 0-20,20 0 0,-1-1 1,0 1-1,-1 0 0,0-1 1,0 1-1,1-2 0,1 1-22,-18 2 1,-1-1-1,1 1 1,17-3-1,0 0 1,-17 3 0,1 1-1,-1 0-139,-1-1 0,0 1 0,1 0 0,-1-1 1,1 0-1,0 0 0,1 0 0,1 0 1,0 0 138,1-1 0,1 1 0,-1-1 1,-1 0-1,0 1 0,1-1 0,-1 2 1,0-1-1,-1 1 0,1 0 0,-1 0 1,0 0 7,0 1 0,-1 0 1,1-1-1,2 0 1,1 0-1,-1 0 1,0 1-1,0 0 1,0 0 3,-1-1 0,1 0 0,-1-1 0,0 1 0,-1 0 1,1 0-1,-1 1 0,0-1 0,0 0 0,1 1 0,0 0 1,0 0-2,1-1 1,0 0-1,0 1 1,0 0 0,-1 0-1,0 0 1,1 0-1,-1 0 1,0 0-14,1 1 1,-1 0 0,0-1-1,0-1 1,1 1 0,-1-1-1,2 1 1,0-1 0,0 1-1,-1-1 1,0 1 0,0-1-6,-1 1 0,1 0 0,-1-1 0,1 0 1,0 0-1,-1 0 0,-2 1 0,0 0 0,0 1-39,2-1 1,-1 0-1,1 0 1,-1-1-1,0 0 1,0 0-1,1 0 1,0 1-1,-1 0 1,0-1-1,-1 0 1,-1 0-42,0 0 1,0-1 0,-1 1 0,19-1 0,-1 1 0,1 0-1,0-1 45,-19 1 1,1 1 0,-1-1 0,20 1 0,-1 0 0,0 0-1,0 0 12,-2 2 1,-1-1-1,-1 0 1,1-1-1,2 0 1,0 0-1,1 1 1,-1 0-18,2 0 1,0 1 0,-3 0 0,0 0 0,1 0 0,0 0 2,0 0 1,-1 0 0,1 0 0,-1 0 0,2 0 0,0 0-21,1 0 1,-1 0 0,-2-2 0,-1 1 0,1-1 0,-1 0 0,-1 1 0,0 0 43,-1 0 0,1 1 1,1 0-1,0 0 1,1 0-1,1 0-3,-2 0 1,1 0 0,-2 0 0,-1 0 0,-2 0 0,0 0-70,-1 0 1,0 0 0,-1 0 0,0 0 0,0 0 0,0 0 0,-1 0 0,0 0 81,-1 0 1,-1 0-1,-2 0 1,0 0-1,1 0 1,-1 0-23,0 0 0,0 0 0,1-1 1,0 1-1,-3-1 0,-1-1 0,0 0 1,-1 0-17,-1-1 1,1 0-1,-1 1 1,1 1-1,2-2 1,1-1-14,0 0 1,1 0-1,-3 1 1,1 0-1,1 0 1,-1 1-3,-1-1 1,-1 1-1,0 0 1,1 1-1,1 0 1,0 2-1,1-1 1,-1 0-14,0 0 0,0 0 1,-1 0-1,0 0 1,-3 0-1,0 0 16,0 0 0,1 0 1,-2 0-1,-1 0 0,-2 0 1,-1 0 75,-2 0 0,-1 0 0,27 1 0,-11 1 1,-3 1-295,-4 0 1,-4 1-1,-7 0 1175,-3-2 0,-10 0 120,-4 2 0,-7-2-127,1 5 0,-3-4-1163,-1 4 0,-3 0 158,-1 3-298,1 0 1,4 0 245,2 1 0,0-5 1,2 1 151,0 1 1,2-2 222,-4 1 1,0-1-72,-3 5 1,-1-5 0,-2 0 0,-4 0 222,-2-1 1,-2 1 0,-2 2-180,-1-1 1,-3 0 0,3 3 0,-2 0-156,-2 0 1,2 5 0,-1 2-38,-1 2 1,0 3 0,-1 2-157,2 3 0,0 7 1,-3 4-1,0 7-17,-1 6 1,2 1 0,10-24 0,1 2 28,1-1 1,0 1 0,-4 26-1,6-27 1,0 0 0,-4 28-56,2-4 0,2-3 1,5-9 94,0 0 1,0-4 0,2-2-16,1-3 0,-2 0 0,4-7-33,-1 1 0,-2-2 1,4 2-1,0-1 26,-1-3 1,2-1 0,3-3 66,1-1 0,-1-2 1,0-1-1,0-4-150,0-5 0,1 2 634,-1-4-107,-5 1 1,-1-4-1,-8-1 1,-3-2 57,-6 0 0,-4-4 0,-7 3-338,-3-2 1,-5 3 0,-4-4 0,-6-1-118,-3-1 1,-4 2 0,-5 1 48,25 4 0,0 0 0,-5-2 0,0 0 1,-2 0-1,0 1 0,0-1 0,0 0-137,0 1 1,-1-1-1,-1 0 1,0 0 0,-2 2-1,0 1 125,-4 0 0,0 0 0,2-2 0,-1 1 0,-2 0 0,-1 1 21,0-1 1,1 1 0,-2 1 0,0-1 0,-2 1 0,0 0-1,0 0 1,0 0-7,-1 1 0,0-2 0,0 0 0,1-1 0,3 0 0,-1 1-150,0-1 1,-1 1 0,1 0 0,-1 0-1,-2 0 1,0-1 170,0-2 0,0 1 0,-1-1 0,-1 0 1,3 0-1,0 0 0,-3 0 0,0 1 41,-2-1 1,0 0 0,1 0-1,0-1 1,-3 0 0,0 0-40,0 0 1,1 0-1,-1 0 1,-1 1-1,19 1 1,-1 0 0,0 1-82,-2-1 1,0 1-1,0 0 1,2 1-1,0 0 1,-1-1-1,0 1 1,0-1-1,0 0 1,1 0-1,0 1 1,-1-1 93,1 1 1,-1 1 0,0-1 0,-1 0-1,0 0 1,0 1 0,-1-1 0,0 0-1,0 0 10,0 0 0,0 0 0,0 0 0,-1 0 0,0 0 0,1 0 0,2 0 0,0 1 0,1 0-22,-1-1 1,-1-1 0,1 1 0,-2 0 0,1 1 0,0-1 0,0-1 0,0 0 0,-1 0-1,1 1 1,0-1 0,0 1-19,0 0 0,1 0 1,0 0-1,-1 0 0,1-1 1,0 1-1,0 0 1,-1-1-1,0 1 7,0 1 0,0-1 0,0 0 1,0 0-1,-1-1 0,1 1 1,-1-1-1,1 1 0,0 0 1,1 0-1,-1 1 0,1-1-38,-1 0 0,1 1 0,0 0 0,-1 0 1,0 0-1,0 0 0,-1 0 0,0 0 1,0 0 7,-1 0 0,0 0 1,0 0-1,2 0 1,-1 0-1,1 1 1,1 0-1,-1-1 0,1 1 1,0 1-1,1-1 1,-1 1 9,1 0 1,-1 0 0,1-1 0,-19 1 0,1-1 0,18 0 0,0 1 0,0-1 28,-18 2 0,0-1 0,2-2 0,-1 1 0,4 1 1,0-1-10,-1 0 1,1-1 0,-3 2 0,0 0 0,1 0 0,1-1 0,0 1 0,1-1 18,0-1 0,2 1 0,0-1 1,0 0-1,-1 0 0,0 1 0,0 0 0,0 1 0,-1-1 0,-1 0 0,2 3 0,-1-1 0,2 1 1,-1 0-15,1 0 0,0 1 0,-1 2 0,1 0 0,-2 0 0,0 1-22,-1 0 1,1 0 0,4-2 0,0 1 0,-1 1 0,0 0 0,2 0 0,0-1-86,2-1 0,0 0 0,-1 1 0,1 1 0,1-1 0,1 0 85,1-1 0,1 0 0,-1 0 1,2-1-1,3 1 0,0-1-11,0 0 1,-1 0 0,0-2 0,0 1 0,3-1-1,-1-1 1,1 1 0,1-1 54,2-1 0,0 0 0,2 1 0,0 1 0,0-2 0,0 1-1,1-1 0,0 0 0,0 2 1,-1 0-1,-24 4 0,1 2-15,1 1 0,1 0 1,0 0 12,0 1 1,3-1-1,0 0 126,0 0 0,1 0 0,-1 2 0,2 0-111,3 2 0,2-2 1,8-4 300,-1-1 1,4-1-1,5 2 1,2-3-213,4 0 0,5-1 0,-1-1 293,1 0 0,6 1-1072,-2-4 0,6-2-15,1-1 0,2-4 669,1-6 0,4-3 0,2-5 0</inkml:trace>
  <inkml:trace contextRef="#ctx0" brushRef="#br0">11917 7226 7848,'0'-10'44,"-1"-4"1,-1 1 0,-1 0 60,0 2 1,1 2-1,-1 1-232,-4 1 1,1 5 0,-1-2 16,-1 3 1,-1 1 0,-2 1 0,-1 2 247,-2 0 0,-3 4 0,3-3-10,2 2 0,-3 0 0,1 2-244,2-2 1,0 1 0,-1 3-277,-1 1 1,1-4 329,3-1 1,-1-3 521,1 0 1664,0-2-1485,4-1 1,3 1 0,8 3-150,5 2 0,1 7 0,6 2-195,1 1 1,6 5 0,3 7 0,4 5-89,3 5 1,-1 6-1,-15-20 1,0 0-273,0 0 1,-1 2 0,2 1 0,-2 1 0,0 1 0,-2 1 0,-1 1 0,-1 0-303,-1 2 1,-1-1 0,-1 0-1,-2 1 1,-2-3 0,-2 0-253,2-1 0,-1 0 1,1 25-1,0-7 1,0-7-1278,-1-4 1896,2-9 0,6-6 0,-3-4 0,-2 0 0</inkml:trace>
  <inkml:trace contextRef="#ctx0" brushRef="#br0">13121 7042 7465,'0'-5'1190,"0"0"0,0 13-836,0 2 1,1 11-1,2 1-65,0 7 1,2 0-1,-3 10 1,1 3-3,0 4 0,1 4 1,0 2-251,-2 3 0,2 0 0,-2-26 0,0 0 0,0 24-313,-1-4 1,-1-3 0,0-6-322,0 1 0,-3-9 0,-1-5 1,2-5-1203,1-5 1799,1-2 0,4-10 0,2 0 0</inkml:trace>
  <inkml:trace contextRef="#ctx0" brushRef="#br0">14478 6940 7782,'31'-14'0,"-2"-1"0,1-1 233,1 6 1,-7 3 0,7 5 0,-4-2-128,-4 2 1,0 1 0,-10 1 269,0 0 0,-3 1 0,-2 2 0,-1 4 179,1 2 0,-4 6 1,1 3-331,-1 5 0,-3 4 0,3 7 0,-2 5-95,1 4 1,-1 3-1,1 6-161,-2 3 1,2 0 0,0-25 0,-1-1-2,1 1 1,0-2-1,2 26 1,3 1 0,-1-2-655,1-2 1,1-3 0,1-10 117,1-4 0,0-4 0,1-4-183,2-5 0,5-5 751,2-6 0,8 0 0,7 0 0</inkml:trace>
  <inkml:trace contextRef="#ctx0" brushRef="#br0">16723 6920 7763,'21'-10'-366,"0"0"409,3-1 1,-3 2 0,2 2-1,-4 3 224,-2-1 1,-4 3 0,0-4 84,-1 2 0,-3-1 0,-1 3 405,-1-1 0,-4-4-203,4 3 0,-5 2-349,1 6 1,2 2 0,-2 8-58,0 3 0,-2 5 0,0 4 0,1 5-113,2 5 1,0 2-1,0 5 1,2 3-264,3 0 1,3 3 0,0 4-195,2 2 0,-1-4 1,-1-5-1,0-2-193,2-4 1,4-5-1,-2-9-8,0-5 1,4-5-1,1-7 623,5-3 0,3-1 0,2-5 0</inkml:trace>
  <inkml:trace contextRef="#ctx0" brushRef="#br0">18611 6675 7763,'10'0'174,"1"0"95,3 0 1,-2-3 0,4-1-1,0 2-62,0 1 1,-2 2 0,1 2-214,0 4 1,-1-1-1,-5 1 346,-2 0 1,1 7 0,-5 3-1,-1 2 103,-1 2 0,-1 5 0,0 5 0,0 6-230,0 6 0,-3 4 0,-2 4-118,0 0 1,3 4-1,-3 1-197,0-3 0,4 0 1,-2-8-1,3-3-348,3-4 1,0 0 0,2-8-95,0-4 0,3-3 1,-1-3 119,2 1 0,1-2 0,0-2 0,1-3-376,3-3 1,2-2 799,4-2 0,1-3 0,-1-4 0</inkml:trace>
  <inkml:trace contextRef="#ctx0" brushRef="#br0">20121 6736 7754,'10'-4'501,"0"-4"188,0-5 0,1 5 1,-1-1-1,0 5-211,0 5 0,0 4 0,0 9-1101,-4 3 1,2 2 0,-4 3 853,-2 2 0,-1 3 0,-1 6 1,0 2 263,0 1 0,-1 3 0,-1 6-423,-2 6 1,-3 0 0,3 5 0,-1-2-253,1 1 0,-3 0 1,4-3-193,0 0 1,2-4 0,1-7 0,0-1-280,0-3 0,0-3 0,0-7 196,0-3 1,0-7 0,0-3 75,0-3 0,5-5 0,2-4 379,2-4 0,5-13 0,2-6 0</inkml:trace>
  <inkml:trace contextRef="#ctx0" brushRef="#br0">20917 6624 7750,'0'-10'724,"0"0"-589,0-1 1,0 1-226,0 0 1,0 5 358,0 5 0,0 8 0,0 7 212,0 1 1,0 2 0,0 6 0,0 3-15,0 3 0,3 6 0,0 5-414,0 5 0,-2 10 0,-1-26 1,0 1-18,0 2 1,0 1-1,-2 0 1,0 1-1,0 0 1,0-1-1,-1 0 1,0-1-64,0 0 0,-2 0 0,1 1 1,-1-1-1,0-3 0,0 0-123,-5 23 1,3-3-1,1-8 1,2-3-113,2-3 0,0-7 0,2-5-40,0-2 0,0-6 0,0-3-664,0-1 543,0-7 423,-10-1 0,0-3 0</inkml:trace>
  <inkml:trace contextRef="#ctx0" brushRef="#br0">20202 4603 7761,'6'0'21,"3"0"1,-2 0 0,2 0 225,1 0 1,-3-1 0,0-1-39,1-2 0,-3-4 0,1 1 0,0-2-204,-1-1 1,-2 0 0,1-1 0,0-2 274,-1 0 1,2-6 0,-3 2 20,1-2 1,2-2 0,-3-2-26,1-1 0,5-1 1,-2 2-136,0 0 1,3-1 0,-3 4 0,0 2 19,1 1 1,-1 1-1,1-1 24,-4 4 1,3 2-68,0 0 1,0 4-79,1 1 1,0 3-1,3 1-176,0 4 0,0 1 0,1 3 1,-1 4-158,0 2 0,1 1 0,2 4 7,0 1 1,1-2-1,-4 1 45,0 1 0,1 1 1,-1 0-1,1-2 67,3-3 0,-3-3 0,3-1 186,-3 1 0,3-6 1,-1-1 18,0-3 1,3-1 0,-1-1 0,2-4 7,0-5 1,0-1 0,4-6 0,-1-2 111,1 0 1,-4-2 0,-1-2-13,-2-1 1,0-3 0,-5 3 27,-2 1 0,1-2 0,-5 2 0,0 1-41,2 4 0,-4 0-172,3 4 34,-3 5 0,-5 6 1,1 7-1,-1 6-22,0 6 0,2 7 0,-4 2-94,1 1 0,2 1 1,3 4-11,0 0 0,0 0 1,0 2-1,0 2-40,0 2 0,0-1 0,1 1 95,3-3 1,-3-5-1,2-3 65,-2-1 0,-1-3 0,0-5 0,-1-4 18,-2-5 0,2-8 0,-4-6 0</inkml:trace>
  <inkml:trace contextRef="#ctx0" brushRef="#br0">21896 4103 7815,'-10'-5'306,"0"3"1,0-5 0,-1-1 547,1-1 1,5 2-1242,1 1 0,4 3 1,4 0 337,2 2 0,3-4 0,3 0 163,1-1 1,3-3-1,5 3 1,-2-1 131,-2 1 0,2 3 0,-3-1-215,0-1 1,-1 4 0,-5-2 0,0 3 58,0 3 1,-1-1-1,-1 5-48,-1 1 0,-4 1 0,3 1 0,0-1 20,-1-2 0,2 1 0,3-3 1,1-1 34,-1 1 0,3-2 1,2-3-86,1 0 0,-3 0 0,1 0-123,1 0 1,-4 0 0,3 0 0,-3 0-200,0 0 0,-1 0 206,0 0 1,-1 1 0,-2 3 107,-4 3 0,-3 5 0,-3 3 0,-4 2 22,-2 4 0,-6 1 0,-2 4 0,-2 0-161,-1 0 0,-2 0 1,-1 3 35,-1-2 1,-4-5 0,2 2 22,0-2 1,-6-2 0,4 0-1,1-3 16,1-4 0,-2-5 1,5-1 51,0 1 0,3-2 0,3-1 332,3 0-233,7-2 0,7 1 0,8-1 121,5-1 0,2 4 0,7 1 43,2 2 1,2 1 0,3 0 0,0 1-77,-2 3 0,2-3 1,3 4-1,-4-2-171,-2-3 0,2 1 1,-3-7-1410,1-2 1401,1-1 0,4-15 0,-1-3 0</inkml:trace>
  <inkml:trace contextRef="#ctx0" brushRef="#br0">19029 3929 7877,'0'-10'-148,"1"1"0,1 1 1,3 1-1,0-1 0,0 0 30,1 2 0,-3-2 0,4 3 198,1-1 0,-2 3 1,0-4 183,2-1 1,-2 4 568,1 0-612,-5-1 0,-2 8 0,-8 1-156,-4 3 0,-4 9 0,-6 4 1,-1 5-115,-5 4 1,2-1-1,0 8-36,1-1 0,1-2 1,4 4-116,0 2 1,5-1 0,5-2 125,5-5 0,11-5 1,7-7-1,11-2 44,8-3 1,4-7-1,6-4 19,2-2 1,-1-6 0,4-4 0,-3-5-13,-4-2 1,-5-1 0,-8-3 112,-3-1 0,-7 1 0,-5 0 184,-4-1 0,-4 5 0,-8 1-86,-2 1 1,-3 4 0,-3-1 0,0 7-278,-2 3 0,-3 1 0,2 0-379,0 0 1,2 0 0,1 1 467,4 2 0,-1-2 0,3 4 0</inkml:trace>
  <inkml:trace contextRef="#ctx0" brushRef="#br0">19560 4052 7851,'9'-1'1102,"-2"-3"-626,2 3-235,-4-3 0,1 5 0,-3 2-94,-2 4 0,-1 2 0,0 1-39,0 0 1,0 2-1,0 0-221,0 2 1,0 1-1,2-3 1,1 3-136,4 1 1,6 0 0,4 2 35,3-1 1,0-5 0,0 3-1,1-1 20,-1-1 1,-2-3 0,-3-3 276,-5 1 0,-6-2 0,-3-1-15,-7 0 1,-6-2 0,-12-3 0,-3 0-29,-3 0 0,0 0 0,-1 0-304,0 0 0,2-4 0,1-3 262,0-2 0,6-10 0,-3-3 0</inkml:trace>
  <inkml:trace contextRef="#ctx0" brushRef="#br0">19407 3940 7944,'-11'0'0,"1"0"567,0 0 1,3 1-1,2 2 1,0 4 835,3 2 1,5 2 0,6 2-1620,7 0 1,3-2 0,12-6 0,5-1-1760,6-5 1975,5-9 0,-20 1 0,1-2 0,1-2 0,-1 0 0</inkml:trace>
  <inkml:trace contextRef="#ctx0" brushRef="#br0">18141 4276 7952,'-10'0'-392,"-5"0"0,0 0 0</inkml:trace>
  <inkml:trace contextRef="#ctx0" brushRef="#br0">17131 4480 7936,'-46'11'169,"6"-2"1,11-1 0,7 0-170,7 3 0,4 4 0,1 5 0</inkml:trace>
  <inkml:trace contextRef="#ctx0" brushRef="#br0">15121 4634 7856,'-33'5'-38,"-1"0"1,4 0 0,0 0-1,-21 6 1,7 2 0,4 2 37,3 0 0,-5 2 0,-5 4 0</inkml:trace>
  <inkml:trace contextRef="#ctx0" brushRef="#br0">18978 6930 7782,'-10'0'2451,"0"0"-2360,4-4 0,6 2 0,7-1 0,3 1-365,4-2 0,1 2 0,6-5 223,-1-1 1,5 3 0,4-2 0,3-1-63,6-1 0,2-1 0,0 1-9,1 2 0,3 1 0,2 4 0,-1-2-17,0 2 1,-5 2 0,-6 2 157,-2 2 1,-5 4 0,-2 0 0,-2 3 242,-4 3 0,-5 0 1,-2-1-92,-4 1 0,-2 4 0,-4-1-108,1 2 0,0 2 1,-7 2-1,-3 2-13,-2 1 1,-4 0-1,-2 3-106,-1-2 1,2 0 0,-1 4-1,-1-2-71,0-2 1,3-1 0,-1-3-147,-1 1 0,4-4 1,-3-4 4,3-1 1,0-1 0,1-5-1,0-2 268,0-4 0,0-2 0,-1-1 0</inkml:trace>
  <inkml:trace contextRef="#ctx0" brushRef="#br0">19315 7206 7718,'0'10'408,"0"0"0,0 0 784,0 1 1,1-5 0,2 1-1426,4 1 1,6-2-1,0-1 1,1 0-39,1-3 1,4-1 0,6-1 369,1 0 1,1 0-1,4-1-141,-1-2 1,1 1 0,-1-5-244,1-1 0,-1-1 0,-2-1 1,-2-1 284,-1 1 0,-1 0 0,-4 0 0</inkml:trace>
  <inkml:trace contextRef="#ctx0" brushRef="#br0">20009 6961 7733,'-6'0'3275,"1"0"-3178,5 0 0,0 4 0,0 3 156,0 2 0,5 6 0,1 3-42,-1 5 1,4 3 0,-2 4-1,1 2-111,-1 2 0,1 6 0,-5 4-380,-1-1 0,0-1 0,-2-1 0,-2 0-531,-1 0 1,1-5 0,-4-3 810,2-5 0,-4 2 0,2-4 0</inkml:trace>
  <inkml:trace contextRef="#ctx0" brushRef="#br0">20539 7042 11303,'1'6'271,"3"-3"-335,3-1 0,-1-2 1,3 0-1,4 0-44,2 0 0,2 0 0,4 0 0,3 0-162,3 0 1,3-2 0,-1 0-91,-2-1 0,3-2 1,-4 3 77,0-1 0,-1-1 0,-5 3 0,1-1-77,-1-2 1,-4 1 0,-1 2-448,-1-3 806,-2 3 0,3-8 0,-5 4 0</inkml:trace>
  <inkml:trace contextRef="#ctx0" brushRef="#br0">20560 7042 7704,'-6'5'-1041,"-2"-3"1382,5 5 0,-1-4 166,4 4 0,1-3 1,3 2-1,3 1 79,2-1 1,1 3 0,1-2-259,3 2 1,-3 1 0,3 1-1,-3 2-180,-1 0 1,0 6-1,1-2-145,-1 2 1,-5 2-1,-1 2-139,-3 1 1,-2 3 0,-3-1 0,-3 3-240,-6 2 0,2 2 0,-4-2 1,1-1-261,1 1 1,-4 2-1,2-1 145,-1-3 0,4-2 1,-2 2 125,3-2 0,1-5 0,0-2 364,4-5 0,-3-4 0,3-1 0</inkml:trace>
  <inkml:trace contextRef="#ctx0" brushRef="#br0">20549 7410 7680,'0'6'505,"2"3"103,1-3 1,0 0-1,6 0-896,3-2 0,5 3 0,0-4 1,3 0 182,4-2 0,2-2 1,5-3 55,-1-2 1,-3-4 0,1-1 48,0-2 0,1-8 0,2-5 0</inkml:trace>
  <inkml:trace contextRef="#ctx0" brushRef="#br0">21396 7247 7707,'0'-11'117,"4"1"1,0 0 0,2-1 0,2-2 78,1-1 1,2 1 0,2 3 0,0-1 43,0 1 0,-5 3 0,-2 2 1037,2 0-852,-3-3 0,-2 12 0,-6-1-284,-4 5 1,-5 6 0,-3 0-292,-1 2 0,2 6 0,-3 4 0,0 1-99,2 0 1,0 1 0,5 2 44,-1 1 1,2-1 0,3 1 0,2 0-207,3-1 0,10-4 0,6-2 276,6-2 1,9-11 0,5-4 195,1-5 1,2-3-1,4-4 1,0-4 133,-2-3 0,-1-6 0,-10 1-27,-1-3 0,-5-3 0,-6-2 159,-3-1 1,-7 3 0,-5-2 68,-4 0 0,-9 2 1,-10-3-1,-5 1 101,-3 3 0,-7-3 1,-1 2-550,-3 4 1,1-1 0,1 6 0,4 0 50,2 3 0,6-6 0,1 5 0</inkml:trace>
  <inkml:trace contextRef="#ctx0" brushRef="#br0">15815 8941 13873,'10'0'-94,"0"0"0,1 0 0,-1 0 0,0 0 0,0 0-756,0 0 0,2 0 0,0 0 0,2 0-91,-2 0 0,3 0 0,0 2 531,1 5 0,0 1 0,2 10 410,-1 4 0,-4 8 0,3 11 0,-1 7 0,-3 5 0,0 4 0,-8-27 0,1 1 0,-1-1 0,0 1 62,-1 0 0,1-1 0,-1 27 0,4-5 350,1-6 1,1-7-1,1-9 1,1-3-16,3-3 0,-3-7 0,4-5-541,0-4 1,-3-3 0,4-5 0,-1-1 143,-3-3 0,0-6 0,-2-6 0</inkml:trace>
  <inkml:trace contextRef="#ctx0" brushRef="#br0">16386 9819 7765,'6'22'-3,"-3"-1"586,-1-5 1,1-3-1,0 0 1,1 1 1163,0 2 0,-3 0 1,4 1-1382,0-3 1,-3-3 0,5-2-1180,1-2 0,-3-2 813,2-5 0,0 0 0,3 0 0</inkml:trace>
  <inkml:trace contextRef="#ctx0" brushRef="#br0">16366 10390 7676,'-29'39'3473,"1"-5"-1967,5-7 0,10-3 0,6-1 0,5 0-1865,2 0 0,0-6 359,0-3 0,-5-12 0,0-3 0</inkml:trace>
  <inkml:trace contextRef="#ctx0" brushRef="#br0">16203 10686 7645,'-35'37'2753,"7"-8"1,2-9-1386,7-5 1,9-4-1,8 0 1,4-1-3855,5 0 2486,2 0 0,5-4 0,2-1 0</inkml:trace>
  <inkml:trace contextRef="#ctx0" brushRef="#br0">10968 11207 7728,'0'-10'194,"0"-4"0,0-1 0,0 0 0,0 1 564,0 1 1,2 6 0,1 4-301,4 2 0,2 3 1,1 5-1,1 8-234,3 6 0,2 10 0,4 7 0,0 7-189,-3 6 1,-8-24 0,0 1 0,-2 4-1,-1 0 1,1 1 0,-1 1-78,0 1 0,-1 1 0,0 3 0,-1 0 0,0 0 0,0 1-190,0 0 1,-1 0-1,-2 1 1,0 0 0,1-1-1,0 0 1,-2-1 0,1-1-16,-1-1 1,0-2 0,-1-3 0,1-2 0,-3 24-470,0-6 1,-1-1 0,3-11 715,-2-10 0,2-2 0,-3-10 0,3-6 0</inkml:trace>
  <inkml:trace contextRef="#ctx0" brushRef="#br0">11264 11176 7731,'0'-7'0,"0"1"562,0-2 0,0-1 0,1-2 0,4 2-653,5 2 1,5 2 0,5 2 0,1 0 59,-1 1 1,5 1-1,2 1 317,3 0 1,2 1 0,3 1 0,5 3 70,7 0 0,3-1 0,2 1-306,2 0 0,-23-3 1,0-1-1,3 0 1,1-2-169,1 1 1,1 0 0,2 0 0,0 0 0,2 0 0,0 0 0,2 0 0,-1 0 41,2 1 0,1-2 0,2 0 1,0-1-1,2 0 0,1 1 0,1-1 1,2 0-203,-1 0 1,1 0 0,1 1-1,0-1 1,-16 0 0,1 0-1,0-1 241,0 1 1,1-1 0,0 1 0,2-2 0,1 1-1,0-1 1,0 0 0,1 0 0,-1 0 46,1-1 0,-1 1 1,0-1-1,1 0 1,0 0-1,0 1 1,1-1-1,0 1 1,1 0-1,1-1 1,0 0-1,0 0-15,1 0 1,0 0-1,1-1 1,-3 2 0,1 0-1,-1 0 1,1-1 0,0 0-1,0 0-4,-1 0 1,0 0-1,0 0 1,1 1 0,0 1-1,1-1 1,1 0 0,0 0-1,0 0 1,0 0 0,0 1-1,-1 1 14,0-1 1,0 1-1,0 0 1,1 1-1,-1 0 1,1 1 0,-3-2-1,1 1 1,-1 0-145,1 1 0,0-1 0,1 1 0,1-1 0,0 0 1,0 0-1,1-1 0,-1 1 0,1 0 195,-1 0 0,1 1 0,-1-1 0,1 0 0,-1 1 0,1 0 1,-1-1-1,0 1 0,0 0 0,2-1 0,0 0 0,0 0-28,2 0 1,-1 0 0,2 0 0,1-1 0,1-1 0,1 0 0,-2 1 0,1 0 0,-1-1-204,-1 1 1,0-1 0,-1-1 0,1 0 0,0-1 0,-1 1 0,0-1 0,1 0 0,-1 0 131,1 0 0,0-1 0,0 1 0,1 0 0,1-1 0,-1 1 0,-1-1 0,1 0 0,-1 0 0,-1 0 0,1 1 0,-1 0 2,0 0 1,0 0 0,-1 0 0,0 0 0,-1-1 0,1 0 0,0 1 0,1 0 0,-1 1-1,1-2 0,0 1 0,-1 0 0,-2 0 0,-1 1 0,0 0 0,1 0 0,0-1 0,-1 1 0,-1 0 1,-1 0-1,1 1 54,-1 1 1,-1 0 0,1 0 0,2-1 0,0-1 0,0 1 0,-3 1 0,1 1 0,-1-1 38,0 0 1,-1 0 0,1 0 0,0 0 0,0 1 0,0 0 0,0 0 0,-1 2 0,1-1 0,-1-1 0,0 1 0,1-1-1,-1 0 0,1 0 1,0 0-1,-3 1 0,0-1 1,0 1-1,0-1 0,0 0 1,0 0-106,-1 0 0,0 1 1,-1-1-1,0 1 1,-1 0-1,0 0 1,1 0-1,-1 0 0,1 0-29,0 0 0,0 0 0,-1 0 0,16 0 0,-1 0 0,1 0 0,0 0 0,-3 0 0,-1 0-17,-3 0 0,0 0 0,2 0 1,-1 0-1,-2 0 0,-1 0 68,-1 0 1,-1 0-1,-1 0 1,-1 0-1,-6 0 1,-2 0 0,-2 0-1,0 0 330,-3 0 1,0 0 0,22 0 0,-10 0-22,-8 0 1,-10 0-1,-4 0 2166,-5 0-1918,-8 0 1007,-3 0-1938,-4 0 0,-1 5 470,-2 2 0,1 2 0,-2 1 0,0 1-326,1 3 0,-5 3 0,1 6 167,-2 0 0,1 6 0,-1-1 0,-3 5 50,-3 4 0,1 7 1,-3 1 85,-1 1 0,-1 3 0,9-22 1,0 1-23,-1 0 1,1 1 0,2 0-1,0-1 1,2 0 0,0 1-1,-3 28-79,2-1 0,6-27 0,0 0 0,-1 1 1,0 0-20,1 28 0,5-2 0,0-5 1,2 0-1,2 0 1,0-2-1,0-4 356,-2-4 1,-2-6 0,1 1-1,0-1 103,-3-2 0,1-2 0,-1-4-170,1-3 1,1 0 0,-4-3-109,0-2 1,0-5 0,0 0-193,0-3 1,-2-5 0,-1-3-28,-4-2 1,-3-5 0,-5-3-17,-5-2 0,-5-6 1,-7-1 56,-2 0 1,-7-3 0,-7 2 0,-7-2 46,25 8 1,-1 1-1,-1 0 1,-2 1-1,-2 0 1,0 0-39,-1 0 1,-1 1 0,-2 1 0,-1 1 0,-2 0 0,-1-1-1,0 1 1,-1 1 107,-2-1 0,1 1 0,-1 1 0,-1-1 0,2 1 0,-2 0-178,-1 1 0,0-1 0,-1 1 0,-1-1 1,-4-2-1,0-1 154,0 0 0,0 0 0,-2 0 0,-1 1 0,2 1 1,0 0-1,17 1 0,-1 1 0,0-1-1,-1 1 0,-1 0 0,0-1 0,0 0 0,-2-1 0,1 1 0,0-1 0,-1 0 0,1 1 0,1 0 0,0 0 0,1 0 6,0 0 1,1 0-1,-1 0 1,-1 0 0,1 1-1,-1-1 1,-1 0 0,1-1-1,-1 0-136,-1 0 1,0-1 0,0 0 0,3 1-1,1 0 1,-1-1 0,-1 1 0,-1 0-1,1-1 126,0 2 1,0-1-1,0 0 1,0-1 0,0 0-1,-1 0 1,-1 0-1,-1 0 1,0 1 0,0-1-1,0-1 1,0 1 0,0 1 1,0-1 0,-1 0 0,1 1 0,-1 0 0,0 1-1,1 0 1,0 1 0,-1-1-15,0 1 1,-1 0 0,1-1-1,-1 1 1,0 0 0,0 0 0,0 0-1,0 1 1,-1-1 0,1 1 0,-1 0-1,1 1-10,0-1 1,0 1-1,1-1 1,0 0 0,0-1-1,0 1 1,-2 1-1,1 0 1,-1 0 18,0 0 0,1 0 0,-1 1 1,-1-1-1,-1 1 0,1-1 1,0 1-1,0 0 0,0 0 8,2 0 0,1 0 1,-1 0-1,0 0 1,0 0-1,0 0 1,1 0-1,-1 0 1,1 0-1,-1 0 1,-1 0-1,1 0-6,-1 0 0,1 0 1,-1 0-1,2 0 1,0 0-1,0 0 1,0 1-1,1-1 0,0 1-26,0 0 0,1 0 1,-1 0-1,1-1 1,0 1-1,-1-1 1,1 1-1,-1 0 1,1 1-1,-1-2 1,1 0-1,0 1-45,1-1 0,0 0 1,0 0-1,-2 0 1,1 0-1,0 1 0,3-1 1,0 1-1,1 0-29,-1 0 1,-1 0 0,1 0 0,-1 2 0,1 0 0,-1-1-1,1 1 1,1-1 0,-1 0-47,1 1 1,0 0 0,1 0 0,-19 1 0,1-1 0,5 0 0,1 1-1,-1 0 1,0 0 117,-1 0 0,0 1 1,1 0-1,0 0 1,3 0-1,0 0 1,1 0-1,1 1-43,3-1 0,-1 0 0,-1 0 0,1 0 0,1 0 0,0 1 15,-2 1 0,1 0 0,2-2 0,0 1 0,1 1 0,1 1 0,1-1 1,1 1 75,-1 0 1,0 1-1,2 0 1,-1 1-1,1 0 1,0-1-1,2 0 1,1 0-28,3 0 0,0-1 0,2 0 1,-1 0-1,-23 9 168,1-3 1,2 1-1,4-2 1,5 0 583,4-2 0,5-1 1,0-1-631,4-2 0,3 1 1,5-4 106,0-2 0,-1 2 1,5 0-1,-1-2-289,1-1 1,-2 3 0,6-1 13,0-1 1,0 0 0,1 1 0,3 0-508,0-1 1,0 0 0,-1-1-424,0 2 971,0-2 0,-1-1 0,1-5 0</inkml:trace>
  <inkml:trace contextRef="#ctx0" brushRef="#br0">12570 11258 7675,'5'-16'545,"-3"1"1,5 4-270,1-3 1,-2 3 0,0-3-151,2 3 0,1 5 1,2 3-1,-1 2 63,0 1 0,-1 2 0,-1 5 35,-1 6 0,1 6 0,4 3 0,2 4-11,-2 5 1,3 6-1,-1 2 1,-2 3-132,-1 2 0,0 5 0,-1-1-407,0 1 0,-3 1 1,-2-2-204,0-4 0,2-2 0,-3-3 0,2-6 528,2-10 0,1-6 0,1-6 0</inkml:trace>
  <inkml:trace contextRef="#ctx0" brushRef="#br0">14009 11033 7664,'16'10'1148,"-1"-4"0,-5-2-300,0-3 0,5 0 1,1 2-1,1 4-813,0 2 0,-1 6 0,2 3 0,-2 5-503,-2 4 0,-4 3 0,-4 4 484,-1 4 0,-2 2 0,-3 0 1,0 1 77,0 0 0,-1 0 0,-2 0-479,-4 0 1,1-2-1,0-2 1,2-7-191,2-5 0,0-4 575,2-4 0,0 2 0,0-3 0</inkml:trace>
  <inkml:trace contextRef="#ctx0" brushRef="#br0">15162 11003 7656,'6'10'1442,"3"0"0,-2 1-411,2 3 1,2 0-1,3 6 1,3 5-1510,2 3 0,0 4 0,-2 1 0,-3 2-357,-3 1 0,-5 2 1,-3 3 822,-2-1 0,-1-2 0,0-2 0,0 0-149,0 1 0,0-9 1,0-1-220,0-4 1,1-4 0,3-3 379,3-6 0,6-4 0,3-6 0</inkml:trace>
  <inkml:trace contextRef="#ctx0" brushRef="#br0">16386 11013 7652,'21'10'0,"-1"-1"0,1-1 1426,-1-1 0,0-4 0,2 5 0,1 2-1656,0 3 0,0 5 0,-6-1-216,-3 2 0,-7 3 0,-4 2 0,-2 3 679,-1 2 0,0-1 1,0 0-127,0 4 1,0-1 0,0 6 0,0-3-532,0-5 1,0 2 0,0-5-21,0 0 1,1 1-1,3-6 1,4-7 443,4-5 0,4 1 0,4-5 0</inkml:trace>
  <inkml:trace contextRef="#ctx0" brushRef="#br0">17570 10880 7670,'10'21'1281,"4"-4"1,1 0-434,0 1 0,0 3 0,3 5 0,2 6-1156,-2 3 1,-1 6 0,0 4 30,-4 2 1,-2-7 0,-4 0 0,0 0 211,1 0 0,-2 4 1,0-1-211,-2-3 0,3-4 1,-3-6-1,1-3-864,-1-3 1,4-4 1138,-1-3 0,11-7 0,4-5 0</inkml:trace>
  <inkml:trace contextRef="#ctx0" brushRef="#br0">18988 10727 7670,'6'31'1433,"3"-5"1,-3-4-331,-1-3 0,4 4 1,-3 2-1,1 6-1241,0 3 0,-5 8 0,1-1-352,-2 1 1,-2 0 0,-1-1 0,-1-1 554,0 1 1,-1 1 0,0 1-114,2 1 0,-2-3 0,0-4 0,1-2-760,-2-2 1,3-2-1,-4-2 89,2-5 1,0-2 718,4-8 0,0-1 0,0-2 0</inkml:trace>
  <inkml:trace contextRef="#ctx0" brushRef="#br0">19917 10625 7662,'10'10'816,"0"0"60,0 1 1,1-1 0,0 2 0,1 5-1150,2 7 0,0 10 0,-5 6 1,-1 4-110,-2 3 0,-3 4 0,0 4 462,-2 2 0,3 0 1,-3-28-1,1-1 233,0 27 1,-1-4 0,-1-2 0,0-2-331,0 2 0,-1-8 0,-1-5 1,-1-6-654,0-7 0,2-1-236,1-2 906,0-4 0,5-6 0,0-5 0</inkml:trace>
  <inkml:trace contextRef="#ctx0" brushRef="#br0">20723 10523 7651,'16'10'0,"-2"0"0,-3 1 1214,-1-1 1,-3 1 0,-2 5 0,1 8-1385,0 9 1,-5 12 0,-1 7 71,-6 5 1,2-26-1,-1 0 1,0-2-1,-1 0 1,0 1-1,-1 0 306,0 1 1,1-1 0,-1 2 0,0 0-1,2-1 1,0-1-52,-5 27 0,-1-4 0,1-2 0,-1 1-1916,-3 3 1759,-2-8 0,7-19 0,-2-1 0,-9 19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9881 13343 7602,'-21'6'74,"0"3"1,0-8 0,0 3 0,3-3-1,1-1 1,0 0 132,1 0 1,3 0 0,-1 0-113,2 0 1,1-4-1,1 1 835,-1 0-207,5 2-607,1 1-83,5 0 0,2 4 1,0 2-133,1 3 0,6-1 0,-2 7 19,2-3 1,2 3-1,1 1 1,2 2 81,4 0 1,2-2 0,2 3-1,3-2 35,3-2 1,7 4-1,1-2-12,2-1 1,1 1 0,5-4-2,2 1 1,2 4 0,6-4 0,-1 0-33,0 2 0,0-1 0,1 4-33,3-1 0,-2-1 0,-27-6 1,1 0-1,28 9 46,0-3 1,-26-7 0,1 0-1,-1-1 1,0 0-6,2 1 0,0 0 1,0 1-1,-1 0 0,0-1 1,-1 1-1,2 0 0,1-1 30,2 1 1,0-1 0,2 1-1,0 0 1,3-1 0,0 0-1,-2-1 1,1 0-27,-1-2 1,1 0-1,-1-1 1,1 0 0,2-1-1,0 0 31,1 0 0,-1 1 0,-2 1 0,-1 0 0,4 0 0,-1 0-3,0 0 0,0-1 0,1 0 0,-1-1 0,3-1 1,-1 0-1,2-1 0,-1 0 16,1 0 0,-1-1 0,1 0 0,-1-1 0,-1 0 1,1-2-29,0 1 1,2 0 0,2 0 0,1 0 0,0 0 0,1 0-76,-2 0 1,0 0-1,1 0 1,-1 0 0,-3 0-1,-1 0 1,1 0-1,0 0-3,0 0 1,0 0-1,1 1 1,0-1-1,0 2 1,-1 0 61,-2 1 1,0 1-1,-2-1 1,-1 0 0,2 1-1,0-1 1,0 1-1,0-1 6,1 0 0,0 0 0,-3 1 0,0 0 0,0-1 0,1-2 38,-2 0 0,0 0 0,-1 2 0,-1-1 0,2 0 1,-1 0-1,-1-1 0,0 0-29,-3 0 0,-1-1 0,0 0 1,-1 0-1,-2 0 0,0 0 1,0 0-1,0 0-42,29 0 1,-9 4 0,-2-1-110,-4 0 1,-10 1 0,-5 0 0,-5-1-654,-8 2 1,-2-4-1526,-8 3 2310,3-8 0,-10-2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5329 8970 6690,'-10'-2'-199,"2"0"1,2-3-1,2-1 190,1-2 0,2 2 1,1-1-1,0-1 9,0-2 0,-4 0 0,0-1 788,-2 0 1,-1 1 0,-4-1-509,0 1 0,1 4 0,-2 1-232,-2 0 0,2 4 0,-2-3 1,1 3 13,-1 1 0,1 0 1,-5 0-67,-1 0 1,-1 0 0,-1 1 0,-1 2 28,1 0 0,-5 4 0,-1-2-20,0 1 0,-3 0 1,4 2-1,-1 1 86,-3 2 0,3 1 0,0 5-59,1-2 0,-3 4 0,0 0 0,-2 5-37,0 4 1,-1 3 0,0 1 0,0 0 19,0-1 1,-4 6 0,1 1-77,1 0 0,1 2 1,1-3-1,0 0 61,0 4 1,5-5 0,2 0-1,2-3 78,2-1 0,0 3 0,1 2-41,2 1 1,-2 1 0,3 4 0,0 2 23,-1 2 0,5 2 0,-1-2 16,2 2 0,5-3 0,1 3 0,1 0-31,3 3 1,1-5 0,2 7-72,2-2 0,3-1 1,5-1-1,1-1 8,2-2 0,-1-4 0,5-4 0,1 0-55,1-1 0,5 2 0,1-5 28,1 0 0,-2-6 0,4-2 1,4 0 44,5 1 0,0-6 0,1 1 38,1-5 0,5-1 0,2 1 1,0-4-14,1-2 1,-1-3 0,-2-2-19,1-3 0,1-3 0,-2-1 0,2 0 120,2 0 1,-3-5-1,4-3 67,0-5 0,1 0 0,0-6-63,-1-3 0,-2-1 0,3-6 0,-3-4-35,-24 14 0,0 0 1,21-19-1,-5-1 0,-2-3-149,-2-2 1,-16 18 0,-2 0-1,-1-3 1,-1-2 69,0 0 0,-1 0 0,-2 0 0,-1-1 0,0-3 0,-1-1 0,0-1 0,-2 0-74,1-3 1,-2-1 0,-3 3 0,0-1-1,0-2 1,-1 0 28,-1 0 0,0 1 1,-1 0-1,0-1 0,-2-3 1,0-1-1,-1 0 0,0-1 30,0 0 1,-1 1-1,-1 0 1,0 0 0,-2 2-1,-1 1 15,1-1 1,0 1 0,-2 3 0,-2 2 0,0 3 0,-1 1 15,0 4 0,-3 2 0,-19-18 0,-10 17 1,-6 3-117,20 13 1,-1 2 0,-5 1 0,-1 1 0,-2 1 0,-1 1 0,0 1 0,-1 2-160,0 0 1,-1 2-1,0 3 1,0 1-1,-3 2 1,1 2 240,-1 2 0,1 2 0,-3 1 0,1 1 0,0 1 0,-1 0 0,1-1 0,0 0 0</inkml:trace>
  <inkml:trace contextRef="#ctx0" brushRef="#br0">6169 11108 7744,'7'-10'289,"-1"-1"0,0 0 0,-1 1 0,0-1 59,-3 0 1,-1 1-1,-1-1 1,-1 0-79,-3 1 0,-5 3 1,-6 1-1,-2 1-88,-2 3 1,-2 1 0,-4 1 0,-3 0-105,-3 0 1,-1 2-1,0 4 1,-1 7-185,-2 6 1,-6 4-1,-2 11 64,1 1 0,3 8 1,19-19-1,0 2 0,1 2 1,0 1-30,1 3 0,0 0 1,0 0-1,1 0 1,3 1-1,1 1 1,2-1-1,1-1 99,2 0 0,1 0 1,-4 26-1,4-5-17,3-6 1,5-12 0,5-8-1,6-7-74,4-6 0,5-7 0,5-4-198,1-6 1,6-5 0,6-9-770,2-4 0,2-7 1030,0-1 0,-1-2 0,1-5 0,-1-2 0</inkml:trace>
  <inkml:trace contextRef="#ctx0" brushRef="#br0">6339 12066 7664,'0'10'2095,"0"1"-748,0 0 0,2-6-1155,1-5 0,3-5 0,5-7 1,-1-1-355,1-1 1,-2-5 0,0 1 166,-2-2 0,0-6 0,2-1 0,0-2 14,-2 1 1,-1-4-1,2-3-55,-1 0 1,-4-1 0,3 0 6,-1 2 1,-1 6 0,-4 4 0,0 4 204,0 2 1,-2 11-70,-1 4 1,-2 12 0,-3 13 0,1 9 0,-1 7 1,-2 8-1,1 4-11,2 2 0,1 2 0,3 1-76,0-2 1,4-2 0,6-9 0,4 0-349,3-3 0,7-9 1,7-10-1,3-9-208,1-10 1,1-15 0,1-13 17,2-10 517,-1-7 0,-18 16 0,-2-2 0,1 1 0,0-1 0</inkml:trace>
  <inkml:trace contextRef="#ctx0" brushRef="#br0">6722 11268 7696,'-15'21'296,"0"-4"1,-3-3 2365,4-2-2102,7-6 0,2 0 0,6-4-142,3 1 1,-2 1 0,5-4 65,1 0 1,2 4-485,0-1 0,1 1 0,0-4 0</inkml:trace>
  <inkml:trace contextRef="#ctx0" brushRef="#br0">4903 13034 7657,'6'0'264,"4"-1"0,-3-1 0,2-3 1305,2-1 0,-4 2-910,0-3 1,-4 6-451,0 1 1,-8 10-1,-5 8-33,-7 6 1,-4 8 0,-4 8-138,-3 5 1,-3 5 0,15-23 0,0 1-1,0 1 1,0 0-239,0 1 1,0-1 0,2-1 0,0 0 0,-12 26-1144,3-6 1,5-9 1274,7-15 1,0-3 0,1-11-1</inkml:trace>
  <inkml:trace contextRef="#ctx0" brushRef="#br0">4903 12619 10657,'8'6'2101,"-1"-2"-1625,1-3 0,1-1 1,2 0-1,0 0-1293,-1 0 0,-3 0 0,0 0 428,2 0 389,-5 0 0,6 0 0,-4 0 0</inkml:trace>
  <inkml:trace contextRef="#ctx0" brushRef="#br0">5233 13460 7665,'0'10'691,"5"-4"0,-3 3 0,5-6 0,2-1 0,1-2 741,4-3 0,3-2 0,4-3-1598,1 1 0,-5 0 0,0-3 1,-1 2-196,1 1 0,-4 5 0,1-2-577,-2 3 1,-1 1 184,-1 0 1,-4 5 0,-2 2 0,-4 2 33,-4 2 1,-3 3 0,-6 1 718,-1 2 0,-5 1 0,1 3 0,-2 0-90,-1 0 1,0-3-1,-1 0 566,1 1 0,4-3 1,4 1 632,5-2 0,0-4-458,4-4 1,7-5 0,7 2 0,7-4-232,3-4 0,6-2 0,2-4 0,3-1-396,1 1 0,0-5 0,0 1-347,0 1 0,-2 1 0,-1 2-1186,-4-1 1,-3 2 1508,-1 1 0,1-1 0,-1 3 0</inkml:trace>
  <inkml:trace contextRef="#ctx0" brushRef="#br0">6105 13119 7651,'-4'11'1242,"1"-2"0,-3 0 1,0-3-783,1-2 1,2 5-1,0-1 1,0 5-784,0 5 0,0 2 0,-3 2 138,2 3 0,-1 3 0,3 7 0,-3 0 142,-1-1 0,2 1 0,-1-1-271,0 1 1,0-4-1,3-6 314,-2-3 0,1 0 0,3-1 0</inkml:trace>
  <inkml:trace contextRef="#ctx0" brushRef="#br0">6775 13513 7615,'0'11'421,"2"-2"1,2-2-1,6-5 1,5-4-223,5-5 0,0-4 0,8-2-677,-2-1 1,-2 0 0,-2 2 0,-1 0 185,0 2 1,0-2-1,1 7 1,-1 0 146,0 1 0,-1-1 0,-1 3 45,-1-2 0,-1 1 0,0 3 0,-1 0 281,-1 0 0,-3 3 0,1 2 343,-5 1 1,2 1 0,-5 3-38,1 1 0,3 0 0,-6-1-191,0 1 0,-2-4-477,-1 0 0,4-4-450,4 0 0,-3-6 0,3-5 213,0-1 1,0-2-1,2 1 1,-2-2 417,0-2 0,6 2 0,-5-1 8,-1 5 0,0-1 0,3 6 198,-1 0 0,-4 3 473,-2 4 0,-3 2 0,-1 5 0,0-1 246,0 1 1,0-1-1440,0 1 0,0-4 284,0 0 230,0-4 0,0 1 0,0-4 0</inkml:trace>
  <inkml:trace contextRef="#ctx0" brushRef="#br0">7999 13098 7596,'-5'6'3595,"3"2"-2026,-6-4 1,5 0-1037,-4 0 1,4 2 0,0 4-1530,2 1 1,1 1-1,0 2 483,0 4 1,0 7 0,0 4 0,0 4-84,0 3 0,0 3 0,0-4 97,0 0 1,0-3-1,0-4 1,1-4 186,2-6 0,0-7 0,4-7 420,1-3 1,2-8-1,1-7 1,4-10 301,2-6 0,0-6 0,1-3 65,1-3 0,1 0 0,1-1 1,0 1 135,0-1 0,-2 1 1,0-1-315,0 0 1,2 7-1,-6 5 1,-2 9-379,-2 6 1,-1 11 7,-3 9 1,-2 14 0,-6 17 0,-4 10 48,-6 6 0,-1 2 0,-5 0-2,-2 1 1,2-1-1,-1-2-79,0-5 0,2-3-86,2-11 0,-3 3 0,1-8 0</inkml:trace>
  <inkml:trace contextRef="#ctx0" brushRef="#br0">8435 12757 7613,'0'-10'138,"0"-1"0,0 1 1,0-1-1,0 0 321,0 1 0,0-1 0,0 0-40,0 1 1,0 3 35,0 0 0,-1 4-284,-3 0 0,2 6 0,-4 5 5,1 5 0,-2 5 0,2 7 1,0 5-227,1 4 1,-3 7 0,2 8 39,-1 3 1,2-4 0,-1 9 0,-1 2-96,3-28 1,0 0 0,-1 1 0,1 1-1,-2-1 1,-1 1-54,1-1 1,-1-1 0,1 0 0,-1-1-1,-7 19 1,-2-5-143,2-7 1,-2-4-1,1-13-158,1-7 1,5-6 0,2-9 457,1-5 0,1-5 0,4-10 0</inkml:trace>
  <inkml:trace contextRef="#ctx0" brushRef="#br0">9009 12757 7608,'11'5'0,"-1"-4"0,1 3 1923,0-3 0,-2 0-1273,-2 3 1,-3 2 0,-9 4-914,-6 1 1,-5 1-1,-9 2 1,-5 5 58,-4 5 0,-4-1 0,-4 6 49,-1 0 0,0 2 0,-4 1 1,-2 0-91,23-16 1,0 0-1,-23 16 1,3-2 70,3-1 0,1 0 0,2-4 278,1-1 0,6-7 0,2-2 0,8-4 112,4 0 0,7-4-300,1 0 1,6-3 0,10 3 200,6 1 0,5-1 1,9 3 139,4 2 1,5 1-1,2-2 1,2 2-70,2 2 1,-3 0 0,-1-2-1,-3 1-407,-1-1 0,-2-2 219,-1-4 0,-3 2 0,-5-3 0</inkml:trace>
  <inkml:trace contextRef="#ctx0" brushRef="#br0">13902 9427 8328,'6'-7'1918,"-3"0"-1571,-1 5 0,-4-3-112,-1 5 0,-7 0 0,-5 0-204,-2 0 0,-5 1 0,-6 1 0,-4 3-113,-4 1 1,-3 1 0,-7 4-14,-3-1 1,-7 6-1,27-8 1,0 1 0,0 2-1,0 0 60,0 1 0,0 1 0,1 0 0,0 1 1,1 1-1,0 2 58,1-2 0,-1 2 1,1 1-1,0 0 1,2 1-1,0 0-13,-19 19 0,2 3 1,7-2-23,3 3 1,1 4 0,8 0-1,4-1-14,5-1 1,1 2 0,8 1 23,-2 1 1,3-1 0,2 1 29,7-1 1,2 1-1,10-2 1,2 2 69,4 1 0,-1-2 0,6-6-76,0-2 1,7 2 0,3-6-21,2-1 0,6-7 1,3-4-1,3-5 10,4-3 1,-28-8 0,1-1 0,2-2 0,0-1 16,0-1 1,0 0 0,28-1 0,0-2 0,-29-1 0,1-1 42,1-2 1,0-1 0,-3 1 0,0-1 0,1-3-1,-1 0 74,25-10 1,-2-6 0,0-3-51,-26 13 0,0-1 0,-1-2 0,0-1 0,-1 0 0,-1-2 0,0-1 1,0-2 135,0-2 1,-1-1 0,-1-2 0,0-1 0,1-3-1,0-1-244,-1 1 0,-1-1 0,-1-2 0,-2-1 0,0 0 0,-2 0 24,0-1 1,-2 0 0,1-4-1,0 0 1,-3 0 0,0 1 0,0-1-1,0 0-36,0 1 0,-2 2 0,0 2 1,-2 0-1,0 3 0,0 0-39,-2 1 0,-1 1 1,2-1-1,-1 1 0,0-24-112,0 4 1,-2 8-1,-8 10 1,-5 6-146,-8 6 0,-3 7 1,-12 8 45,-4 3 1,-14 13 0,-8 6 99,26-4 1,-1 1 0,-2 1 0,-1 1 0,-2 2-1,-1 1-706,0 0 1,0 1 0,0-1 0,0 1 879,2 1 0,0 1 0,1-3 0,0 1 0,0 1 0,0 1 0,0 0 0,0 0 0,0 1 0</inkml:trace>
  <inkml:trace contextRef="#ctx0" brushRef="#br0">17157 8118 7784,'6'0'-13,"2"-1"1,-3-2-1,1-3 1,1-1 0,0 1 145,0 1 0,-1-3 0,2 2 0,-2-1 57,-1 0 0,2 3 1,-4-3-1,-2 0 77,-3 1 0,-4 0 1,-7 4-1,-3-2-214,-6 2 0,-7 2 0,-3 2-168,-6 2 0,-7 8 0,-2-2 1,-2 2-79,-1 0 1,-2 3 0,-2 3-1,2 2 62,3 1 1,2 2-1,4 2 74,0 3 0,-1 3 0,1 2 0,5 2 56,4 4 1,2 0-1,0 3-14,0 1 1,5 6 0,3-2 9,5 2 1,4 5-1,9-24 1,1 2 0,0 0-1,1 1 54,0 0 0,1 1 0,0 0 1,1 0-1,2 1 0,1-1-83,1 3 1,0 1 0,-1 1 0,0 1 0,2 2-1,1 1 1,0-1 0,1 0 86,-1-1 1,1-1 0,2 0 0,1-2 0,1-1 0,0-1-42,0-1 0,2 0 0,3-2 1,2-1-1,0 0 0,1-1 1,1-3-1,1-1-33,0-3 1,2-1 0,25 15-1,5-8 23,4-7 1,0-11 0,2-11 0,1-9 58,-27-2 0,-1-2 0,1-2 1,0-4-1,1-4 0,0-3 65,0-1 0,0-1 0,0-4 0,0-1 0,-1-3 0,0-2-165,0-1 0,-1-1 0,1-3 1,-1-1-1,-2-2 0,0-2 0,-2 0 1,0-1 141,-2 1 0,-1-1 0,-1-1 0,-2 1 1,0-2-1,-2 0-12,-1-1 0,-2-1 0,1 1 1,-2 0-1,-3 0 0,-1 1 0,-1 3 1,-1 1 119,-1 2 1,-1 0 0,-3 5 0,-1 1 0,0 6 0,-1 1 131,-4-27 0,-5 17 0,-11 11-149,-9 8 1,-10 12 0,-13 7 0,22 4 0,-2 1-232,-3 0 0,-1 3 1,-4 3-1,-1 2 1,-2 0-1,-1 2-117,-2 1 0,-1 0 0,-4 0 1,0-1-1,-2 1 0,0 1 1,-1-1-1,-1 0-1616,2-1 0,-1 0 1770,3-1 0,1 0 0,-1-1 0,1-1 0,2 0 0,1-1 0,2-1 0</inkml:trace>
  <inkml:trace contextRef="#ctx0" brushRef="#br0">18412 8246 7760,'-5'-22'57,"4"-3"1,-3 8-1,3 1 1,2 1-1,2 4 147,0 0 0,6 4 1,-2 1 728,2 1 0,-2-2-524,0 4 1,-4 4 0,0 7-200,-2 5 1,-1 1 0,0 8-105,0 4 0,-3 4 0,-2 6 1,-1 4 65,-2 5 1,2 3 0,-1 7-118,-1 2 0,-2 2 1,5-27-1,0 1 1,-1 0-1,1 1-108,-1 1 1,1 1 0,0 1 0,1-1-1,0 1 1,0 0 36,0-2 0,0 0 1,3 0-1,-1-1 1,-1-2-1,0 0-34,0 0 0,1 0 0,0-2 0,1 0 1,1 28-1,0-5 45,0-8 0,0-2 0,0-8-75,0-1 0,0-3 1,0-6-98,0-7 18,0-5 0,-11-24 159</inkml:trace>
  <inkml:trace contextRef="#ctx0" brushRef="#br0">18465 8012 7808,'-17'-15'0,"3"-3"0,2-2 0,5 4 0,1 5 662,2 2 0,1 6-136,7-4 1,2 4 0,6 0-268,2 2 0,-1-1 0,5 0 0,0-2 36,3 2 1,5 1 0,2 1-184,3 0 1,2 0 0,3 0-76,7 0 0,5 0 1,8 0-1,2 1-129,1 3 1,1-3-1,-28 1 1,0-1-1,0 0 1,0 0-35,0-1 0,0 0 0,0-2 0,-1 0 0,1-1 0,0 0 15,0-1 1,0-1-1,3 1 1,1-1-1,0-1 1,-1-2 129,-1 2 1,0 0 0,1-1 0,0 0 0,-1 0 0,0 0 0,-1 0 0,0 1 1,0 0 1,-1 0 0,22-4 0,-5 0 111,-8 3 0,-4-1 0,-6 4 0,0 1 53,-2-2 1,-7 4 0,-5-3-141,-2 3 1,-1 5 0,-3 0 0,-2 2-73,-2 2 1,-1 2 0,-3 1 51,0-1 1,1 4-1,-4 2-65,0 0 1,-5 6 0,-2 4 0,-3 1 42,0 2 1,-1 6 0,0 1-35,1 2 0,-1 6 1,1 5-1,-1 4-7,0 0 1,1 3 0,-2 1 48,-2-1 1,1-1 0,-4 0 0,1-1 41,-1-2 0,4-2 0,-2-1-116,-1-2 0,4-1 1,-2-3-10,2-1 1,3-6-1,1 3 1,1 2 6,-2 0 0,1-3 1,0-3 24,1-2 0,4-1 0,-1-1 42,-1-3 1,4-2 0,-3-5 0,3-4 77,1-3 1,0-2-39,0-1 1,0-4 0,1-1 60,3-1 3,-3-2 1,2-3-12,-6 0 0,-4 0 1,-6 0-1,-3 1-86,0 3 1,-7-2-1,-4 4 42,0-1 1,-4 3-1,2-1 1,-4 3 32,-3 0 1,-4 1 0,1 0-172,-2-1 0,-3 1 0,-1 0 45,-1-1 0,-8 0 1,2-2-1,0-2 6,1-1 0,2-2 0,-3-3 30,-1 0 1,7 0-1,-4-1 1,6-1 3,1-2 0,0-3 0,1 3-86,-1 2 1,4 1 0,2 1 0,-1 0-156,0 0 0,4 1 1,-2 1-1,3 3-39,1 1 1,5 1 0,3 3-53,5-3 1,4 2-251,4-2 583,6 3 0,5 0 0,5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2521 3128 7784,'0'-25'235,"0"-1"1,1 0 0,1 0 0,2 3 179,-2 0 1,-1 2 0,-1-2 0,0-1-361,0-5 1,-5-6-1,-5-4 1,-5-3 24,-5 0 1,0-1 0,-9 2 0,-2 2-2,-3 3 0,-5 6 0,-8 6 0,-5 10-256,-4 8 0,24 11 1,-2 4-1,0 3 1,1 3-1,-3 5 1,0 3-1,-4 5 1,2 3 0,-1 5-1,1 2 1,1 3-1,1 0 161,1 2 0,1 2 1,3 2-1,2 1 0,0 4 1,2 0-1,10-16 1,0 1-1,0 0-126,1 2 1,1 0 0,0 0 0,-2 15-1,1 0 1,3-1 0,3-1 135,2-3 1,3-2 0,1-4-1,3-2 1,2-4 0,3-1-25,0-3 0,2-1 0,19 21 0,12-11 0,8-10-44,8-10 1,-22-15-1,3-3 1,4-4 0,2-3 115,3-2 0,1-3 1,3-3-1,0-5 0,1-4 1,-1-4-49,1 0 0,0-4 0,1-3 1,0-3-1,-16 10 0,1-1 1,-2-1-1,2-1 0,-1-1 1,0 0-16,-2 0 0,1-1 1,-2 0-1,13-13 0,-1-1 1,-15 12-1,0 0 1,0-1-1,-1 0 0,1 0 1,-1-1 271,0-1 1,-1 0 0,1 1 0,9-14 0,-1 1-1,-2 2 1,-1 1-22,-4 1 0,0 2 0,-1 5 0,0 2 0,-2 2 0,-2 1-174,1 2 0,-1 1 1,11-16-1,-9 9 1,-11 9-189,-8 6 0,-5 2 0,-4-4 0,-4 4-968,-5 3 0,1 2 1,-2 1 1099,2 0 0,1 6 0,1 0 0</inkml:trace>
  <inkml:trace contextRef="#ctx0" brushRef="#br0">6031 2596 7803,'21'-53'167,"-1"2"0,-2 5 0,-4 7 286,-2 5 0,-3 8 1,-1 4-229,-5 7 0,-2 0 1,-2-1-34,-2 0 0,-9-1 0,-10-3 0,-5 1 66,-3 0 0,-8-2 1,-5 8-135,-5 4 0,18 3 0,-2 2 0,-1 2 0,-1 2-175,-2 0 1,0 1-1,-2 3 1,0 3-1,0 3 1,-1 2-1,0 3 1,-1 2-9,0 3 0,0 1 1,-2 5-1,0 2 0,-1 3 1,1 1-304,1 2 1,1 2 0,4 3 0,0 1 0,2 2 0,1 1-46,0 2 0,1 1 310,2 6 1,1 1-1,2-5 1,3 2-1,3 0 1,3 1-45,2-3 1,3-1-1,4-3 1,3 1-1,2-4 1,2 0 63,2 0 0,2 0 1,2-5-1,3 0 1,3-1-1,3 0 1,2-3-1,2-2 244,2 0 0,3-3 1,4-1-1,1-2 0,4-1 1,2-1-46,1-1 1,2-2-1,3-4 1,1-4-1,2-3 1,1-2-1,3-3 1,2-2-80,2-3 0,1-2 0,-1-4 1,-1-3-1,5-6 0,-1-3 81,0-3 0,-1-2 1,-17 5-1,0-1 0,0-1 1,1-2-1,1-2 0,-1-1-82,2-1 0,0-1 0,-1-1 0,-2 1 1,-2-1-1,0 0 0,1-2 0,0-2 1,-1 1-1,-1-1 0,-1 0 0,0 0 67,-2 0 0,1-1 0,-2 0 0,1-2 0,0 0 0,0 0 0,-2 0 0,0 0 1,-1 0-1,-2 1 0,0 0 0,-1 0-209,7-14 1,-3 1-1,-7 8 1,-3 2 0,-3 6-1,-2 2-9,5-21 0,-8 3 1,-11 2-1,-9-3-51,-13-4 0,4 27 0,-3 1 0,-8-3 0,-4 2-38,-2 1 0,-3 1 0,-4 4 0,-2 2 0,-5 4 0,-3 3 0,-1 3 0,0 3-625,-1 1 0,-1 4 1,-2 3-1,-1 4 823,4 0 0,-1 2 0,-1 3 0,0 2 0,0 0 0,-1 1 0</inkml:trace>
  <inkml:trace contextRef="#ctx0" brushRef="#br0">3393 5320 7747,'11'-53'295,"-5"-3"0,-3 3 0,-2 6 0,-1 5 253,0 7 1,0 7 0,0 4 0,0 5-341,0 5 0,-9 6 0,-5 0-181,-5 0 1,-6-1 0,-1-1-1,-2 2-74,-5 1 0,-4 6 0,-8 2 0,-4 8 58,-4 8 1,23-3-1,0 3 1,0 2-1,0 3-35,-2 4 1,1 2 0,-4 6 0,0 3-1,-1 7 1,-1 1-166,11-13 1,1 0 0,-1 2-1,0 3 1,-1 2 0,1 0 0,0 2-1,1 1 1,-1 0 0,0 3-1,0 1 1,0 0 74,0 3 1,0 0 0,1 1 0,1 3-1,1 2 1,1 0 0,0 1 0,1 1-1,1-1-173,1 0 0,1 0 1,1-1-1,0-2 0,1 0 1,1 1-1,2-2 0,1 1 1,0 0 344,0-3 1,1 1-1,2-2 1,1-2 0,2 0-1,2-1 1,1-4 0,2 0-1,1-1 1,3 16 0,4-2 79,3-2 1,5-2 0,3-3 0,4-2 0,4-3 0,3-1 0,3-3 0,1-3-197,3-1 0,2-5 1,4-2-1,3-5 0,1-6 1,0-3 90,4-1 1,1-3 0,4-3-1,1-4 1,2-3 0,1-3-1,-18-2 1,0-1 0,0-1-26,1-3 1,0-1 0,0-2-1,3-3 1,-1-1 0,1-1 0,1-3-1,-1-1 1,1 0-31,1-2 0,0 0 0,0-2 0,1 0 0,0-2 1,0-2-1,-2 0 0,0-2 0,-1 0 0,-1-1 0,0-2 1,-1 0-137,0-2 0,-1 0 0,0-2 0,-2-3 0,0 0 0,0-2 0,-9 9 0,0 0 0,0-2 0,0 1 162,1-2 1,0-1-1,-1 0 1,-1 0-1,-1 0 1,-2-1-1,-1 1 1,0-1-1,-1-1 1,0 1-1,0-1 1,-2 1-1,7-13 1,-2 1-1,-1-1 85,-1 2 1,-1 0 0,-1 1 0,-2 1-1,-1 1 1,-2-1 0,-1 3 0,-2 0 0,-1 0 99,-2 3 1,0-1-1,-3 2 1,1-14-1,-4 2 1,-4 10 0,-5 3-1,-3 5 1,-4 4-327,-22-19 0,5 28 0,-4 3 0,-9 3 0,-3 2 29,-4 1 0,-3 1 1,-8 1-1,-2 3 0,15 3 1,0 1-1,-1 2 15,-1-1 1,0 2 0,-1 1 0,-3-1 0,0 2-1,0 0 1,-1 2 0,0-1 0,0 2 0,3 1-1,0 0 1,1 1-125,3 1 0,0 1 0,1 0 0,-15 7 0,3 1 0,8-1 0,3 1 217,3 2 0,3 1 0,1-2 0,3 1 0,2 1 0,0 0 0</inkml:trace>
  <inkml:trace contextRef="#ctx0" brushRef="#br0">2776 7129 7690,'0'10'492,"0"-4"1,1 3-124,3-6 1,-2-2 0,5-7-466,2-4 0,-4-13 0,3-1 0,0-7 200,1-5 1,2-3-1,0-7 1,-1-5 220,1-4 1,4 0 0,2-2-208,-1-1 0,8 3 1,-13 27-1,0-1 1,14-24-6,1 4 0,4 6 0,-3 8 17,0 1 1,-1 7 0,-5 4 597,1 4-681,-6 8 0,-5 9 0,-8 9-117,-1 7 1,-7 7-1,-3 8 1,-5 6-118,-5 5 0,1 4 0,1 1-54,0 1 0,-1 4 0,2-3 0,2-1-110,2-2 1,5 0 0,2-9 124,3-1 0,2-5 0,3-7 0,4-6 231,5-9 1,7-16 0,6-8-23,1-9 0,2-13 0,1-5 0,0-3 104,-2-4 0,-15 23 0,-1 0 0,2-1 0,-1 0 77,0 0 1,0-1-1,0 1 1,-1-1 0,-1 0-1,-1 0 281,1 1 0,0 1 0,10-20 0,0 6 0,1 10-145,-1 10 0,-5 10 0,-1 11-347,-4 7 1,-1 10 0,-3 13 0,-4 3-13,-1 3 1,-2 6 0,-2 6-281,-1-3 1,1 4 0,-6-2-1,1-2-400,1-4 0,-2-4 0,5-6 739,0-5 0,2 0 0,1-9 0</inkml:trace>
  <inkml:trace contextRef="#ctx0" brushRef="#br0">1702 4043 7686,'0'7'230,"0"0"1,-4-3 0,2 2-13,3-1 0,4-7 1,5-5-1,2-3-72,2-4 1,-1-8 0,5-6 11,1-3 1,-2-7-1,2-4 40,3-7 0,-1-3 0,4-1 0,-2 0-33,-2 0 1,0-2 0,-1 1-66,-2 1 1,2 3 0,-2 11 0,1 4 84,-2 1 1,2 5 0,-3 4-141,0 7 1,-3 9-78,1 2 1,-2 4 0,-2 1-1,-3 4-102,-4 5 0,-2 8 1,-1 4-28,0 4 1,-4 2 0,-3 6-18,-3 2 1,0 5 0,-2-2 0,-1 1-67,-1 0 1,1-2 0,4-4-21,2-3 0,4-3 1,-3-7 222,1-4 1,3-9 170,5-9 1,3-11 0,6-15 38,2-4 0,3-4 1,4-6-1,1-2 24,3-3 1,-2 1 0,3 2 67,0 3 0,-4 5 1,3 3-1,-3 8-181,0 9 0,-2 8 0,-3 12-170,-2 5 1,-4 6 0,-1 12-46,-3 3 1,-2 7-1,-5 1 1,0 2-81,0 2 1,-1-3 0,-2-4-898,0-7 1112,-1-1 0,9-23 0,1 2 0</inkml:trace>
  <inkml:trace contextRef="#ctx0" brushRef="#br0">5201 3703 7684,'-10'4'131,"3"1"1,1 3 78,1 0 1,1-7-157,4-1 0,4-5 1,1-7-1,1-2 175,2-4 1,2-3 0,3-4 125,2-3 0,-1-3 0,-2-2-204,2-3 1,-1-1 0,5-7 0,0-2-58,3-4 1,-11 22 0,1-1 0,-1 0-1,1-1 1,0 1 0,-1-1-9,1 2 0,0-1 0,10-25 0,1 2-17,3 2 1,-4 4 0,2 8 0,-5 7-127,-3 5 1,3 4 0,-5 5 68,-4 2 0,1 7 0,-6 2-162,2 1-16,-3 2 1,1 8 0,-4 3-74,0 5 1,0 5-1,-1 6 1,-1 5-58,-2 2 1,-4 2 0,2 2 124,0 4 0,-2-2 1,4-3 120,2-4 1,1-1 0,1-4 0,1-3 150,3-3 0,3-4 0,7-8 0,4-6 38,2-7 1,4-6 0,2-10-13,2-3 0,-5-2 0,1-5-23,-5 0 0,1-4 0,-4 1 0,1 1 217,-3 0 1,-6 4 0,0 1 0,-1 6 18,-1 4-461,-2 3 0,-8 16 1,-2 8 14,0 7 1,-4 9 0,3 2 0,-1 2 20,1 5 0,2-5 0,5 3-54,0-4 1,1 2-1,3-4-110,3-2 1,7-5-1,4-5 1,2-5 248,1-4 0,5-8 0,1-2 0</inkml:trace>
  <inkml:trace contextRef="#ctx0" brushRef="#br0">2723 7523 7674,'6'0'183,"-1"1"672,-5 2-709,4-2 1,-1-1-1,5-8 1,3-5-120,2-5 0,2-3 1,-1-4-1,4-3 142,2-3 1,-2-4 0,-1-2-9,2-1 0,1-4 0,0-3 1,-1 2 111,-1 3 0,-5 5 1,2-4-231,1-2 1,-6 5-1,2 0 1,-3 3-28,-1 1 0,0-4 0,0-2 37,-1 0 0,-1-3 0,3 3 1,-3-1-11,-2 0 1,3 0 0,-2-3-77,1 3 1,-4 3 0,2 5-1,-2 1 58,2 2 0,-3 1 1,3 0-15,-3 5 1,-1 2-1,0 5 1,1 1 66,2 2-12,-1-1 1,2 14 0,-4 1-139,0 8 1,0 8 0,0-1-58,0 3 1,2 3 0,0 0 0,1 3-66,0 2 0,-1-3 0,1 3 157,0 1 0,2-3 0,-3 0 23,2 0 1,3-2 0,-2 3-1,1-2 24,2-5 0,6-3 0,4-8-19,2-2 1,2-2 0,2-7 0,2-5 76,1-8 1,1-12 0,4-7-5,0-6 0,-1 0 0,-3-7 0,-3 3 155,-2-3 0,-2 4 1,0-2-94,0 5 0,-5 4 0,-4 8 0,-4 4 84,0 5 1,-3 4-20,-2 4 1,-3 5 0,-3 4-31,-4 4 0,-3 8 0,0 5-101,-1 2 1,0 0 0,1 5-20,-1-1 0,4 1 0,1 2-57,1 1 0,2 3 0,2-2 0,-2 1 50,0 3 1,0-3-1,6 0-127,0-1 0,6 3 1,-3-4-1,1-2-1787,0 0 1880,0-7 0,8 4 0,2-3 0</inkml:trace>
  <inkml:trace contextRef="#ctx0" brushRef="#br0">4010 6310 7641,'-11'4'533,"4"-3"0,0 3 0,0-2-129,1 2 1,1 2 0,5 4-1,0 1-667,0 0 0,0 1 0,0 1 0,0 2 220,0 2 1,0 0 0,0 6 140,0 2 0,-1 2 0,-2 6 1,-4 2-60,-3 4 0,0 3 1,-1 0-237,0 1 0,1-2 0,-1-2 1,2-3 196,1-3 0,4-1 0,4 0 0</inkml:trace>
  <inkml:trace contextRef="#ctx0" brushRef="#br0">2553 3777 7706,'21'0'124,"1"-3"1,3-2-1,4 0 1,1 0 245,2 3 0,0 1 1,-1 2-1,-3 3-532,-3 3 0,-4 2 1,-3 2 69,-4 0 1,-7-1 0,-3 2 0,-3 1 76,-1 1 1,-5 5 0,-2-1-8,-2 2 1,-2 1 0,1 2-105,-1 1 1,0-1 0,2 1 170,2-5 0,2 1 0,5-1 1,0 2 178,0 0 0,1 3 0,3-8-35,3 1 0,2-2 1,2-4 183,0-1 1,-1 0-735,1-3 0,-4-2-237,0-5 0,-5-6 0,2-4 598,-3-3 0,4-10 0,1 0 0</inkml:trace>
  <inkml:trace contextRef="#ctx0" brushRef="#br0">6212 3330 7638,'0'-6'-17,"-4"-3"1,-1 2 72,0-3 0,1 1 0,-2 1 256,1 1 0,-2 3 1,3-2 57,-2 1 1,3 1 0,-1 1 574,-1 0-882,4-6 0,-4 4 4,5-6 0,1 4 0,3 0-40,3-2 1,3 4 0,3-1-94,2 1 0,3-2 0,1 3-116,5 2 1,-2 1 0,3 2 0,-2 4-37,-2 5 1,0 6 0,-1 5 120,-2 0 1,-3 5 0,-5 3 0,-3 1 12,-3 2 0,-4-1 0,-4-1 103,-3-2 1,-4-4 0,-3 0-1,-2-1 118,-1-2 0,2-4 0,4-4-147,0-5-53,5-3 0,8-10 0,9-2 0,8-3 2,5 0 1,9-4 0,-1 1 21,1 3 1,1 4 0,-1 6-89,-1 0 0,0 3 0,-10 4 0,-7 7 0,-6 5 0,-6 6 1,-12 1 172,-8 1 1,-10-2 0,-12 2 378,-8-1 1,-6-3 0,24-12 0,-2-3-1,-3 1 1,-1-1-498,-2 0 1,-1-1-1,-3-2 1,-1-1-322,-3-3 0,-2-2 0,-3-5 0,-2-3 1,-4-2-1,0 0 0</inkml:trace>
  <inkml:trace contextRef="#ctx0" brushRef="#br0">19795 4777 7815,'5'-4'-224,"5"-1"0,-4-3 0,1 1 0,0-1 0,1 1 313,2 0 0,0 4 0,1-4 209,0-2 0,-1 1 1,0 0 75,-3 1 1,-1 4 8,-3 0-192,-2 2-294,4 1 0,-5 1 0,0 2 42,0 4 0,0 4 1,0 2-1,0 2 26,0 2 0,1 2 0,2 5 51,0 0 0,1 6 0,-4-2 31,0 3 0,1 2 0,1 3 0,2 3-13,-2 2 1,-1 0-1,-1 0-28,0-2 1,0-4 0,0 3-65,0-1 1,-3-7-1,-1-5 1,1-2-54,-2-2 1,4-1 0,-3-1-134,3-1 1,1-9 0,0 2-194,0-2 0,1-4 437,3-2 0,2-6 0,4-3 0</inkml:trace>
  <inkml:trace contextRef="#ctx0" brushRef="#br0">19975 4618 6909,'0'-6'1130,"0"1"-1062,0 5 0,2 4-88,1-1 0,-1 1 0,6-4 54,0 0 1,5 0 0,3 1 0,3 1 2,4 2 0,6-1 1,2-3 26,3 0 0,8 2 1,-1 0-1,5 2 30,3-2 1,0-1 0,3-1-3,-2 0 1,5-3-1,-1-1 1,0 0-12,0 0 0,-1 3 0,2-4-181,2 0 1,-3 4 0,4-3 90,0 3 1,-3 0 0,-24 0 0,0 0-1,0-1 1,0 0 11,1 1 1,-1 0-1,2-2 1,0 1 0,-3 0-1,0-1 42,2 0 1,-1 0 0,3 0 0,1-1 0,-1-1 0,0 0 0,0 0-1,0 0 24,-2 2 1,-1-1 0,0-1 0,0 1 0,1 0 0,0 0-39,-1 0 0,1-1 0,2 0 0,0 1 1,0-1-1,-1 1 0,0 1 0,0-1-25,0 0 0,-1 0 0,0-1 0,0 0 0,1 0 1,-1 0-19,2-1 1,0 1 0,-4 1-1,0 1 1,1 0 0,-1-1-1,28-3-5,-1 1 1,-26 2 0,-1 0 0,30 0 1,-1 2 0,-1-3 0,-4 2 0,3 0 0,2-2 0,-28 3 0,2 0 0,-2-1 0,0 1 13,-1 0 0,0-1 0,1 0 0,0-1 0,27-1 16,1 0 1,-4 1-1,2-2 1,-2 0 36,-2 0 1,0 0 0,-1-2 0,-4 2-29,-5 1 1,-1 2 0,-4 3-27,0 0 1,-1-4 0,-7 1-66,-1 0 0,0 1 1,-4 0 41,-1-2 0,2 1 1,-1 3-1,-2-2-20,0-1 0,2 2 0,1-4 3,1 0 1,0 4 0,2-3-1,0 2 131,0-1 1,2 0 0,0-3-74,-3 2 1,2-1 0,-4 2 0,0 0-4,0 1 0,1 0 0,-5 1-3,-2-2 1,-5 1 148,-1-1 90,-2 2-227,-6 1 0,-5 1 0,-6 1-180,-1 2 0,4 1 106,-2-2 1,2-2 32,-2 3 0,3-2 28,-2 2 0,1-2 0,2 5 5,0 1 1,-1 2 0,-1 1 23,-2-1 1,0 6-1,1 1-99,0 3 0,-2 3 0,1 1 0,-2 2 19,1 1 1,-1 1 0,3 4 36,0 0 1,-4 1-1,3 1-5,2 2 0,-3 0 0,1-1 0,1-1-25,-2-3 1,4 1 0,-4-5 17,1 0 0,2 3 0,-2-7 0,0-1 10,1-4 0,-1-5 0,4 2-15,0-4 1,0-3 0,0-1-49,0 1 1,5-2 40,2 1 1,2-5 0,2 2 14,0-3 0,-1-1 34,1 0 0,-4 0 162,0 0-128,-5 0 1,-5 0-47,-8 0 1,-3 0 0,1 0 0,-2 0 0,-2 0 0,-1 0 0,-3 0-7,0 0 1,-5 1 0,-3 2-8,-1 0 1,-6 2 0,0-2 0,-2 3 16,-2 0 0,-2 4 0,-1-2 8,-4 5 0,3-1 0,-5 2 9,2-2 1,-3-2 0,2 1-1,-2 0 54,-1-1 0,-2 0 0,6-2-69,-2-1 1,2-3 0,-4 2 0,-1 0 19,1-1 0,2-2 1,-2 0 0,1-1 0,-3 1 1,-2 1-1,1-1-146,4 2 1,-1-3-1,-5 4 25,0-1 0,-1 0 1,4-3 102,-1 2 1,1 4 0,0-2 0,0 1 63,0 0 1,0 0 0,-2 4-164,-2-1 1,2-3-1,-4 1 36,1 0 1,1 0 0,3 0 0,-2-1-17,0 2 1,25-5 0,1 0-1,-27 4 22,2-1 1,-3-3-1,1 3 30,2 1 1,-3 2 0,1-1 0,2-1 6,0 0 0,2-1 0,-1 3 0,-1 1-39,2 0 1,-1-4 0,6 0-14,0 1 1,0-2 0,-2 0 54,4-1 0,2 2 0,2-4 1,-2 1 30,-2 0 1,6 1 0,-2 3 6,4 0 0,-1-2 1,3 2-1,0-2-15,3-2 1,0 4 0,7-4-12,-1 2 1,2-3 0,-1 0 13,4-2 1,-2-1-1,6 0 75,-2 0 0,2-1 1,2-1-1,-1-2-41,1 2 1,2-3 0,-3 2-38,2 0 1,1 1 0,3-1 0,0 0-31,1 1 0,-1-1-24,0 0-41,1 1 1,4-3-163,2 1 108,-2 3 1,4-4-1,-4 6-106,1 3 0,-3-2 1,1 4-5,-2-1 0,-3-2 1,-1-1 202,-1 1 0,-4-2 1,4 3-34,1-3 0,-3-2 1,2-2 66,1 0 0,1-10 0,2 1 0</inkml:trace>
  <inkml:trace contextRef="#ctx0" brushRef="#br0">21167 4660 7850,'6'-4'-82,"-2"1"1,-3-4-129,3-1 0,-2 0 505,5 1 251,-4-3 158,2 9-679,-5-4 1,-2 5-94,-1 0 1,2 1 56,-3 3 1,3 2 0,1 4-1,0 1-12,0 0 1,0 1-1,0 2 1,0 3-9,0 4 1,0 1 0,0 3-4,0 3 0,3 4 0,1 5 33,-2 5 1,3 2 0,-1 6-1,-2 1-28,-1 1 0,-1 1 0,0-1 16,0-3 0,0-5 0,0-7 41,0-4 1,0 0 0,0-8 12,0-1 0,1-3 1,3-2-1,2-3 16,0 0 1,0-2 0,-4-4-268,2 1 0,-1-4 66,-3 0 1,0-6 143,0-1 0,0-9 0,0-8 0</inkml:trace>
  <inkml:trace contextRef="#ctx0" brushRef="#br0">22539 4469 7592,'0'-7'-227,"1"1"1747,3 1-1620,-3 2 1,0 4 0,-6 1 254,-1 2 0,3 0 0,-4-1 88,-2 0 1,0 6-155,-2-2 0,4-1-46,0 1 0,1 0 1,-2 3-1,2 2-90,1 2 1,-2 3 0,4 4 11,0 1 0,2 5 0,1 3 1,0 6-78,0 2 1,0 1-1,0 2-31,0-2 0,0 3 1,-1-5 116,-3 1 0,2-1 0,-4-5 0,0 0 24,0 0 0,0 2 1,-2-1-39,1-2 0,5-6 1,-3-2-94,0-4 1,4 0 0,-3-5-257,3-1 0,1-1-81,0-1 1,1-5-133,3-3 602,2-2 0,5-1 0,-1 0 0</inkml:trace>
  <inkml:trace contextRef="#ctx0" brushRef="#br0">23858 4405 7812,'10'-4'-75,"1"1"259,0-5 0,-2 5 1,-1-3 220,-1 2 0,-3-3 640,3 3-807,-5-4-180,8 7-61,-9-4 0,3 5-143,-8 0 1,3 5-1,-4 3 100,0 5 0,4 3 0,-2 6 0,2 0 7,1 3 0,0 6 0,0 6 57,0 5 1,0 3 0,0 8 0,0 0 7,0 0 0,0-3 1,0-1-32,0-2 1,-5 0 0,-2-3 0,-2-3-31,2-6 0,-1-4 0,3-6 27,-1-1 0,4-3 0,-3-3 3,1-4 1,2-2-1,-1-1-402,2-1 407,1-4 0,-5-6 0,-1-6 0</inkml:trace>
  <inkml:trace contextRef="#ctx0" brushRef="#br0">19901 3522 7907,'6'-11'-159,"-3"1"919,-1-1 1,-4 5-416,-1 2 0,-7 7 0,-5 3 1,-2 2-339,-1 4 1,-3 1 0,0-1-79,0 2 1,0-2 0,-1 3 0,1-1-126,0 0 0,4 1 0,3-6-28,2-2 1,6 3 0,3-3 3,2 2 0,3 2 0,5-1 1,7 1 115,5 0 0,7-1 1,3 1 116,1 0 1,1-1 0,-1 2 149,-2 2 0,-1-2 0,1 4 1,-3-2 133,-2 0 0,-6 1 38,1-1 0,-6-2-292,-1 2 0,-5-2 0,-8-2-24,-1-3 1,-7-1 0,-5-4 0,-2 2-11,-1-2 1,-6 3-1,-1-2-61,1 0 0,-2-2 1,0-1-1,-1 0-235,-2 0 0,3 0 0,1 0-189,2 0 0,2-5 0,1-1-205,2 0 681,3-3 0,9 3 0,1-5 0</inkml:trace>
  <inkml:trace contextRef="#ctx0" brushRef="#br0">20156 3618 7927,'4'-11'-141,"-1"0"1,1 1-53,1-1 0,0 5 1,6 3-1,0 1 265,-1 2 0,1 4 0,0 1-8,-1 1 0,1 1 0,-2 3 0,0 2 196,-2 2 0,-4 3 0,3 4-95,-1 0 1,-2 4 0,-3 1 0,0 1-332,0 3 1,0 1 0,0 1-265,0 0 1,0-2 0,0 0 429,0-2 0,-4-4 0,-2 2 0</inkml:trace>
  <inkml:trace contextRef="#ctx0" brushRef="#br0">20124 3564 7890,'0'-5'0,"0"-5"365,0 3 1,1-1 0,3-1 0,3 4-393,3 0 1,5 1 0,3 4 0,3 0-168,4 0 0,-2 4 0,5 1 79,-2 0 1,-2-1 0,-4 3 0,-2 0 71,-4-1 1,-2 2 0,-1-3-311,-1 1 0,1 1 226,0 4 1,-5-4 0,-3 0 0,0 0 87,0-1 1,-2 3 0,3-2 135,-3 3 1,-2 1 0,-2-1-12,0 1 0,-1 4 1,3 3 151,-2 2 0,0 2 0,-4 2-112,-1 1 0,-2 1 1,-1-2-1,-2 0-41,-2 0 1,-3 2 0,0-2-100,-2-4 0,-2-4 1,2-5-1,1 0-28,2-1 1,3-4-1,-3-2 42,2-3 0,-4-11 0,2-1 0</inkml:trace>
  <inkml:trace contextRef="#ctx0" brushRef="#br0">20539 3671 7898,'-6'0'1201,"-2"1"-1034,4 3 0,1 1 0,4 8 1,4 4-89,5 4 0,2 6 1,5 0-1,-2 0-25,-2 2 0,-1 2 0,-3 0-273,-2-3 0,-2 2 0,-5-6-343,0 0 1,0-3-1,-1-4-822,-3-6 1384,-1-5 0,-6-6 0,0 0 0</inkml:trace>
  <inkml:trace contextRef="#ctx0" brushRef="#br0">20550 3607 7898,'0'-32'0,"6"1"0,3 3 112,4 3 0,11 5 0,1 6 0,5 7 22,6 4 1,-3 5 0,1 1 0,-3 4-260,-3 3 0,-4 1 1,-1 2-1,-4 3 317,-4 0 1,-8 6 0,-5 4 2,-4 1 0,-5 1 0,-8 4-212,-2 0 0,-7-5 0,-3-1 0,-3-1 3,-3 0 0,-5-1 0,2-5 38,-2-2 0,4-5 0,-3 0-229,0-4 0,4-5 0,-1 0 0,6-4 205,6-6 0,1-5 0,5-9 0</inkml:trace>
  <inkml:trace contextRef="#ctx0" brushRef="#br0">20358 3862 8480,'11'0'0,"0"0"1,-1 0-1,2 0 35,2 0 0,-2 0 0,3 0 1,1 0-68,1 0 0,2 5 0,1 2 1,1 3-47,1 0 0,-2 2 0,-2 2 49,1 4 0,-5 1 0,-3 0 62,-7-1 1,-3-1 0,-3 5 0,-5-2 86,-7-3 1,-10 2-1,-5-3 136,-6 0 1,1-4 0,-5 0 0,0-5-228,1-2 1,-2-2 0,3-3 0,2-2-692,2-5 1,5-1 661,10-10 0,2 0 0,6-3 0</inkml:trace>
  <inkml:trace contextRef="#ctx0" brushRef="#br0">21454 3533 7758,'1'-8'895,"1"1"707,2-1-1360,-1 3 0,-3 5 1,0 7-1,2 3-57,1 1 0,0 4 0,4 3 0,1 2-111,1 1 0,1 5 1,-2 2-1,-1 4-297,1 4 0,1-3 0,-1 2 0,-2-2-377,-1-1 0,-2-1 0,-3-3 35,0-3 1,-1-7 0,-3-4 0,-4-3 564,-5-4 0,1-2 0,-8-5 0,4 0 0</inkml:trace>
  <inkml:trace contextRef="#ctx0" brushRef="#br0">21443 3777 7829,'0'-32'-214,"1"-3"0,3-2 192,3-1 1,4 4-1,3 0 1,5 4 215,4 5 1,1 6-1,3 3 1,-1 2 332,-2 4 0,3 4-232,1 6 1,0 0 0,-1 2 0,-2 2 81,-5 7 0,-5 8 1,-8 8-1,-3 3-147,-3 3 1,-6 5 0,-3-2-150,-5 2 1,-4-4-1,-4 2-310,0-3 0,1-5 1,1-2-1,1-2-517,-1-4 1,3-5-11,-2 3 0,5-10-211,-1-1 0,7-9 967,3-5 0,3-12 0,1-3 0</inkml:trace>
  <inkml:trace contextRef="#ctx0" brushRef="#br0">22007 3575 7829,'0'-7'-63,"0"0"0,0 3 1,0-3 1250,0-1 0,0 2-833,0-1 0,0 6 0,1 1 0,2 6 1,1 3-255,2 2 0,-2 5 0,2 4-168,-2 4 0,5 2 1,-4-2-1,1 2-255,-2 1 0,1-3 0,-2 0 0,0-2-823,-2-5 0,-1 2 0,0-4 1145,0-2 0,-5-6 0,-1 2 0,-5-3 0</inkml:trace>
  <inkml:trace contextRef="#ctx0" brushRef="#br0">21996 3618 7829,'0'-32'-373,"0"0"1,1 0 452,3 0 0,6 5 0,5 3 0,0 5 315,1 5 0,2 3 0,0 3 0,2 2 164,2 1 0,-6 2-410,-2 3 1,-3 5 0,-4 3-1,-3 4-362,-3 2 1,-7 5 0,-4-1-1,-4 2-156,-2 1 1,3-1 0,-3-1 44,1-1 1,7-5 0,-3 1-442,2-2 547,-1-2 1,5-4 247,5-2 0,10-3 0,9-1-23,4 0 1,1 0-1,3 0 1,-1 0-17,-2 0 0,-3 1 0,-4 3 0,-7 3 169,-5 2 0,-5 3-102,-3 2 1,-8 2 0,-8 3 0,-5-2-467,-4 2 0,-2 0 408,2-1 0,-3 2 0,4-3 0</inkml:trace>
  <inkml:trace contextRef="#ctx0" brushRef="#br0">21890 3628 7829,'0'-6'174,"0"-3"1528,0 2-1401,0 2 1,0 5 0,0 7 0,0 3-194,0 0 0,0 6 1,0 1-1,0 3-454,0 2 1,0-2-1,0-1 1,0-2-243,0 2 1,0 0-1,0-1 1,0-4 587,0-2 0,0 3 0,0 2 0</inkml:trace>
  <inkml:trace contextRef="#ctx0" brushRef="#br0">21858 3618 7829,'21'-11'0,"1"0"32,-1 1 0,0 0 1,-1 3-1,-1 4 348,-1 1 0,-6 7 0,-2 3 0,-6 5-191,-7 5 1,-8 6-1,-9 1 1,-4-1-244,0 2 0,-3-3 0,0 2-252,0-3 1,-3-5-1,5-3-677,2-2 983,0-2 0,2 1 0,0 0 0</inkml:trace>
  <inkml:trace contextRef="#ctx0" brushRef="#br0">22826 3564 6538,'-6'-7'-352,"3"0"319,1 5 121,2-3 1233,0 5-944,0-5-61,0 4 0,0-5 162,0 3-243,0 2 0,0-5-244,0 2 1,2 3-474,1-3 604,-2 3 140,4 1 682,-5-5-288,0 4-382,0-3-232,0 4 0,0 4-87,0 3 0,0 3 0,0 1 1,0 0 30,0 4 1,0 1 0,0 5-130,0 1 1,0-1 0,0 0-144,0 0 1,0 1 0,1-1 0,2-1-102,0-2 0,2-3 0,-2-5-226,4-3 1,-1-2 0,1-7 612,2-1 0,5-8 0,2-5 0</inkml:trace>
  <inkml:trace contextRef="#ctx0" brushRef="#br0">22826 3426 7829,'0'-21'-71,"5"3"0,1 2 434,0 0 0,3 2 0,-2 2 0,3 0 0,0 1 68,1 1 0,3 5 0,0-1-333,-1 2 0,1 1 0,-2 7 0,-4 3-257,-2 2 1,-2 7 0,-4 2-70,0 2 1,-1 4-1,-4 1 118,-6-1 1,1 2 0,-4-1 0,2-2-38,1 0 1,0-5 0,2-2 0,1 0 37,1-3 170,4-2 0,0-5 1,7-2-70,7-3 1,4-1 0,7 0 0,-1 0-3,0 0 0,1 1 0,-1 3 94,0 3 0,-4 2 0,-4 2 135,-5 0 0,-3 0 1,-7 2-1,-1 3-52,-4 0 1,-7-2 0,-5 3-321,-5-2 1,0 3 0,-3-4-117,1-1 1,3-4 0,4-3 0,1-2-313,-1-1 1,4-3-180,1-4 0,6-2 760,5-4 0,2-6 0,1 0 0</inkml:trace>
  <inkml:trace contextRef="#ctx0" brushRef="#br0">23166 3384 7829,'4'-8'-661,"-1"1"1202,1 5 24,-4-7 1,0 9-1,0 0 1,0 7-57,0 6 1,4 3-1,-1 7 1,1 0-458,0 2 0,-2 3 0,2-1 1,0 0-371,-1 2 0,4-2 0,-2 1 21,1-2 1,0-2 0,2-3-218,-1-4 0,-1-1 1,3-7-1,-4-1-1328,0-1 1842,3-4 0,-6-3 0,2-6 0</inkml:trace>
  <inkml:trace contextRef="#ctx0" brushRef="#br0">23156 3415 7829,'0'-10'-197,"0"-1"666,0 5 0,1-2 0,1 3 106,2-1 0,1 3 1,-2-3-1,4 0-198,3 0 1,0 4 0,2-3-1,2 1 377,4 1 0,2-4-769,1 3 0,1-3 0,-1 2 0,0 0-823,0-4 1,4 3 0,0-1 0,-1 0 837,-2 1 0,-1-3 0,1 3 0</inkml:trace>
  <inkml:trace contextRef="#ctx0" brushRef="#br0">24102 3437 7829,'0'-6'127,"0"0"0,-1 4 0,-1-3 638,-2-1 0,-3 2 463,4-3-994,-1 5 0,4 2 0,0 8 0,0 5 48,0 5 0,5 3 1,1 4-268,0 3 11,3 3 1,-7 2 0,4 3-345,-1 3 0,-1 1 1,-3-1-1,1-4-449,2-1 0,-1-4 0,-3-3-1334,0-5 1028,0-6 1073,0-10 0,0-1 0,5-15 0,1-1 0</inkml:trace>
  <inkml:trace contextRef="#ctx0" brushRef="#br0">24294 3384 7829,'0'-6'782,"0"1"264,0 5 0,3 5 1,1 2-767,-2 2 0,3 7 0,-1 1 0,-1 5-354,2 2 1,-3 0-1,4 6 1,-1 2-678,-3 2 1,3 1 0,-2-4-165,0-3 1,-2 2 0,-1-5-117,0-2 1031,-5 0 0,-1-2 0,-4 0 0</inkml:trace>
  <inkml:trace contextRef="#ctx0" brushRef="#br0">24081 3692 7829,'6'0'-228,"3"-3"336,-1-1 0,1-3 1,2 3-1,0 1 384,4-2 0,-2 3 0,6-5 0,2-2-572,2 0 1,6 2-88,-4 0 0,2 1 0,-5-2 0,-3 0 167,-2 0 0,2-1 0,-3-2 0</inkml:trace>
  <inkml:trace contextRef="#ctx0" brushRef="#br0">24507 3447 7829,'10'0'718,"1"0"0,-1 0-253,1 0 1,0 4 0,-1 1 0,1 1-134,0 2 0,-4 2 0,-1 5 0,0 2-268,-1 4 1,-2 0-74,0 0-473,-1 5 1,-2 0 0,0 4 42,0-2 1,-2-1-1,0 2 1,-3-5-200,-1-1 1,3-3 0,-4-2 358,-2-4 0,4-3 1,-3-4-1,0-4 279,-1-2 0,3-5 0,-4-2 0,4-5 0</inkml:trace>
  <inkml:trace contextRef="#ctx0" brushRef="#br0">24507 3639 7829,'0'-26'0,"1"-1"49,2 0 0,3-3 0,6 5 0,1 1 253,1 2 1,5 1 0,-1 1 0,3 3 345,4 6 1,-1 2-1,3 5-147,-1 2 1,-1 1 0,-7 2-304,-3 3 1,-2 3 0,-11 7 0,-3 4-147,-5 2 0,-5 5 0,-3-1 0,-4 0-91,-2-1 0,3 1-234,-1 1 0,1 0 1,0-5-1,2-1 17,4-1 0,-2-1 0,1 4 0,3-4 79,4-3 0,2-2 293,7-1 0,4-5 0,10-3 106,7-1 0,4-2 1,4-2-1,1 0-103,2-2 0,3-4 0,-5 2 0,-3-1-774,-5 0 0,-5 4-630,-3-5 1285,-7 1 0,-11-3 0,-6-1 0</inkml:trace>
  <inkml:trace contextRef="#ctx0" brushRef="#br0">20124 5001 7829,'1'-7'-664,"2"0"0,0-2 720,0 0 1,-2 2-1,0 1 1,1 0 435,2 0 1,0 3-150,-4-5 1,-2 6 0,0-3 214,-2 1-548,-4 2-6,7 2 0,-7 3-30,4 4 1,1 0-1,3 5 1,0 1 28,0 1 1,3 4 0,1-3 17,-2 2 0,3 2 0,0 4 16,0 2 1,-1 3-1,2-3 1,-1 0-13,-3 1 1,3-3 0,-2 1-127,0-1 0,-1-7 0,0-1-182,2-4 0,4-1 118,-1-3 1,3-2-1,-1-7-169,-2-1 1,4-7-1,-2-4 334,4 1 0,2-3 0,-5-1 0</inkml:trace>
  <inkml:trace contextRef="#ctx0" brushRef="#br0">20348 4948 7829,'-11'0'-58,"2"-2"0,0 0 0,3-3 284,2-1 0,0-1 0,5-3 1,3-1-10,3 0 1,7 1 0,4-1 0,2 1 31,1-1 1,0 4-1,0 1-262,-4 1 1,2 2-1,-3 3-74,0 0 0,-6 4 0,0 5 1,-2 4 3,-2 4 0,-2 3 1,-8 3-1,-3 1-124,-2 0 1,-3 5-1,-1-4 102,-1-2 1,-2-4-1,3-2 55,-1-2 0,1-1 1,5-4-40,1-3 0,6-4 0,1-6 0,7-5 46,6-5 0,3-3 1,6-3 14,-1 1 0,0 5 1,0-1 94,1 2 1,-1 7 0,-1 1 0,-2 3 107,-4 1 0,-7 1 0,-3 4 54,-3 5 1,-6 6-1,-3 5-81,-5 0 0,-4 3 1,-4-2-1,1-1-312,2-1 1,-1-1 0,5-2 0,1-4-360,1-4 0,5-1 119,0-5 1,5 1 1,-3-5-426,5-3 828,5-2 0,1-9 0,4-2 0</inkml:trace>
  <inkml:trace contextRef="#ctx0" brushRef="#br0">20826 4873 7829,'-6'5'61,"-3"-4"0,3 7 1,-5-3-1,2 1 92,2 2 0,-1 2 1,4 0-1,2 2-38,0 2 0,2-1 0,0 4-136,0-2 0,5 1 0,3-2-108,5 4 0,0-2 0,4 1 0,0-2-75,-1-2 1,2-6-1,2-3 152,-2-3 1,2-1 0,-4 0 199,1 0-27,3-5 0,-8-4 1,2-7 127,-2 0 1,-5-2 0,-1-2 0,-2 1 180,-1 1 0,-7 4 1,-3-2-126,-2 0 1,-7 3 0,-1 5-103,-3 1 0,-2 4 0,1 0 0,0 2-316,-1 1 0,5 0 0,0 0 0,2 0-652,2 0 0,6 1-1094,3 2 1859,3-1 0,6 7 0,1-3 0</inkml:trace>
  <inkml:trace contextRef="#ctx0" brushRef="#br0">21794 4831 7978,'0'-11'61,"1"0"0,2 1 0,0-2 0,0-1 406,-2-1 1,-1-1-320,0 5 0,-1 4 1,-3 2-1,-3 3 0,-2 1-79,-2 0 0,-3 0 0,-2 1-51,0 3 1,-2 2-1,-4 6 1,-2 2-297,-1 4 0,-3 2 0,2 1 11,-1 0 0,3 1 1,-1-1-1,3 0 161,0 0 0,6-3 0,3-1 129,5-2 0,3-1 0,5-3 0,1-2 105,3-2 1,6-2 0,8-5-44,2 0 1,8 0 0,3 0-44,2 0 1,-2-5 0,4-1 0,0-1-52,0 0 1,-2 5-1,2-2 1,-6 3 5,-4 1 1,-3 5-1,-3 3 29,-5 5 0,-4 5 0,-10 6-10,0 0 1,-10 7 0,-4-1 0,-5 2-29,-2-2 1,0-5 0,0 0 26,-1-3 0,1-5 0,1-3-11,2-2 1,-1-6 0,5-3 0,1-3-10,1-3 0,2-4 1,0-7-3,3-4 0,-1-7 0,4-3 1,2-3 37,1-1 1,1 0 0,1-1-2,2-2 0,5 1 1,5-1-3,1 2 1,5 6-1,0 2 2,4 2 0,0 2 0,1 1 0,-2 4-114,-5 5 0,2 1 1,-4 7-1460,-2 0 871,-6 2 0,-3 2 672,-4 3 0,-4 2 0,-2 5 0</inkml:trace>
  <inkml:trace contextRef="#ctx0" brushRef="#br0">22156 4724 8010,'-7'0'427,"0"1"0,0 4-297,1 6 0,-5 4 0,2 6 0,-4 2 0,0 3-107,1 6 0,1 0 0,2 3 0,2-3-143,3-4 0,4 1 0,4-7-103,3-2 1,10-7-1,6-2 139,3-6 1,1-9 0,3-4 0,-2-5 331,2-5 1,-4-1 0,-2 0 109,-1 2 1,-8-1 0,-3-2 0,-5 1 170,-2 1 1,-8 5-165,-7-1-164,-6 7 1,-10-3 0,-2 5-425,-3-1 1,-1-3 0,1 6 0,-1 0-562,0 2 0,1-2 1,4-1 783,5 2 0,1-4 0,5 0 0</inkml:trace>
  <inkml:trace contextRef="#ctx0" brushRef="#br0">22869 4703 7428,'-8'0'-856,"1"0"1242,5 0 0,-4 0 13,3 0 0,0 0 1,-3-1 147,2-3 1,0 2-335,4-5 1,0 3 0,0-3 11,0-1 0,5-2 1,2-1-1,2-2-145,2-2 1,4 1 0,3 5-261,2 2 0,-2-2 1,-2 6-1,1 0-127,-1 2 1,-3 1-1,0 1 135,-4 3 1,-5 3-1,-4 7 1,0 4-53,0 2 0,-5 3 1,-5 0 183,-3 2 0,-5 0 1,3-5 114,-2-2-52,4 2 1,-2-8 0,4 2-131,1-2 65,4-6 0,6-3 0,8-6 30,5-5 1,4-5 0,4-1-1,0 2 46,1 4 0,-1 0 0,0 4 77,0 2 0,-3 1 0,-3 2-56,-3 2 1,-3 7 0,-9 5 0,-2 2 79,-1 2 0,-8 1 0,-7 1 131,-2 0 0,-4 1 1,-1-1-169,1 0 1,-1-4 0,3-3 0,3-2-284,2-2 1,3-2 0,4-3-317,-1 0 1,5-7 120,2-9 1,12-1-1,2-5 380,2-2 0,9-6 0,2-2 0</inkml:trace>
  <inkml:trace contextRef="#ctx0" brushRef="#br0">23166 4618 7903,'2'-7'718,"1"0"-350,-2 0 0,9-1-135,-3 1 1,6 0-1,1-2 1,-1 1-130,-1 0 1,0 5-1,1-3 1,1 1-162,-1 3 1,-1 1-1,-3 2 128,-2 2 1,1 4 0,-4 7-76,-2 0 0,0 3 0,-2-1 0,0 0-134,0 3 1,0 1 0,0 2-82,0-1 0,0 0 1,0 0-1,0 0-112,0-4 0,0 3 0,0-3 144,0 0 0,0 1 0,0-3 1,0-2-1164,0-2 1350,4 0 0,-3 4 0,4 2 0</inkml:trace>
  <inkml:trace contextRef="#ctx0" brushRef="#br0">23241 4905 7929,'10'-5'74,"1"1"0,0-5 238,-1 2 0,2 1 1,2-2-1,3 2 110,-1 1 1,1-2 0,-4 4 0,1 0-467,-1 2 1,-1 0-346,-1-2 1,-2 0 0,-1-3 0,-1 0 388,2 0 0,0-1 0,2-3 0</inkml:trace>
  <inkml:trace contextRef="#ctx0" brushRef="#br0">23602 4841 8328,'0'7'1699,"0"0"-1827,0 1 0,0-1-903,0 0 0,0 0-266,0 3 1297,0-4 0,0-1 0,0-5 0</inkml:trace>
  <inkml:trace contextRef="#ctx0" brushRef="#br0">23677 4554 8004,'7'-4'440,"0"1"21,-5-1-229,3 4 0,-5 1 0,-1 3-32,-3 3 0,3-1 1,-2 1-281,2 1 0,1 2 1,1 1-1,1-1-1,2 1 0,4-1 0,-1 1-25,2 0 1,3-1 0,1 2 196,1 2 0,-3-1 0,-5 4 0,-1-1 98,-3 1 1,-1-3 0,-2 3-65,-2-2 0,-3 0 1,-5-3-285,0-1 0,1 2 0,-1-7 0,0 1-974,1 0 0,-1-5 1133,1 2 0,4-3 0,1-1 0</inkml:trace>
  <inkml:trace contextRef="#ctx0" brushRef="#br0">23645 4586 8018,'6'-6'74,"3"-3"1,-2 3 257,3 0 1,2-4 0,1 4 0,1-1 258,-1 0 1,2 4 0,1-3-281,0 1 0,1 0 1,0 3-1,-2-2-429,-4 2 1,0-3 0,0 2 0,-2-1 117,-2-1 0,3-1 0,-4-4 0</inkml:trace>
  <inkml:trace contextRef="#ctx0" brushRef="#br0">24262 4479 8223,'-7'0'-183,"0"0"228,4 0 1,-5 2 0,3 1 0,-1 4 0,-2 4-80,-1 3 0,-1 3 1,2 4-1,1 1 1,0 3-36,1 4 1,1 1-1,5 2 1,0-1 54,0-3 0,1 2 1,4-5-1,5-2 15,3 0 0,2-7 0,-2-3 1,1-4 14,-1-6 1,2-2 123,0-1 1,-6-4-1,-5-3 132,-3-3 0,-2 0-167,-3-1 0,-2 1 1,-4 2-1,0 1-179,3-1 1,-1 2 0,4-1-331,2-2 1,1 4 0,1-3-1,1 1-687,2 1 1091,8-3 0,6 3 0,4-5 0</inkml:trace>
  <inkml:trace contextRef="#ctx0" brushRef="#br0">24496 4586 8051,'-6'-1'-610,"1"-2"937,1 0 1,-2-1 0,-5 4-105,0 0 1,4 5 0,1 2-1,0 4-302,1 3 1,1 2 0,-2 6 68,1-1 1,2 0 0,3 2 0,0 0-169,0 2 0,5-1 0,3-5 8,5-1 1,0-7 0,3 1 0,1-5 120,-1-2 1,2-1 0,2-6 49,-2-1 1,1-3-1,-5-6 152,-1-2 0,-1 1 1,-3-5-1,-2 0 111,-3 2 1,-3-3 0,-2 4-19,-3-2 1,-1 4-1,-7-1-162,-2 2 1,-4 3 0,-6 0-1,-1 3-11,2 2 1,0 0-1,3 4-358,2 0 0,3 0-259,4 0 1,7 0-1,5 0 544,8 0 0,7 5 0,5 1 0</inkml:trace>
  <inkml:trace contextRef="#ctx0" brushRef="#br0">19592 9640 7774,'0'-11'172,"0"1"0,0 3 0,0-1 0,0 0 902,0-1 0,0 2-669,0 0-237,0 4 0,4 0 0,1 7-136,1 7 1,-4 4 0,2 8 0,-2 3-105,1 6 0,-1 1 0,1 7-41,-2 4 0,-1 3 0,0 7 0,0 2-176,0 1 0,-3 0 0,-1-4-275,2 0 1,1-5 0,1-4 563,0-7 0,0-6 0,0-10 0</inkml:trace>
  <inkml:trace contextRef="#ctx0" brushRef="#br0">19454 9565 7830,'-16'6'149,"-3"-1"0,5-4 0,1 2 0,1 0 585,1 0 0,2-1-588,2 1-126,2-1 0,11 2 0,4-4 0,7 0 88,3 0 1,6 0 0,4-1 0,3-1-59,2-2 0,9-4 0,0 2-63,3 0 0,4-3 0,5 3 26,-26 3 0,1 0 0,2-2 0,1 0 1,2 2-1,0-1 0,2 0 0,1-1-140,2-1 0,-1 1 0,1 1 0,-1 1 0,0 0 0,0-1 78,0 0 0,-1 0 1,1 0-1,0-1 1,-2 1-1,0 0 1,1 1-1,-1 0 12,-1 1 1,-1 0-1,0-1 1,-2 1-1,-2 1 1,0-1 39,0 1 1,0-1 0,0 0-1,0 0 1,-1 2 0,0 0-1,0 0 1,0-1 80,-1-1 1,0 1-1,30-1 1,-27 1 0,-1-1-1,1 1 1,-1 1-42,0 0 1,0 0 0,1 0-1,0 0 1,28 0-50,-30 0 1,0 0 0,2 0 0,-1 0 0,1 0-1,0 0 1,1-1 0,0 1-50,-1-2 1,0 0-1,0 2 1,-1-1 0,0-1-1,0-1 7,0 1 0,0-1 0,1 2 0,1 0 0,0-2 0,-1-1 37,0 0 0,0 0 0,0 1 0,0 0 0,-2-1 0,1 1 1,1-1-1,-1 1 8,2 0 1,0 0-1,-2-2 1,1 0 0,0 2-1,1 0-47,-1 0 1,-1 0 0,0 0 0,0 0 0,0 2 0,1 0 35,1-1 0,-1 1 1,0-2-1,-1 1 1,2 1-1,0-1 0,-2 0 1,1 0-3,-2-1 0,1 0 1,2 1-1,0 0 0,0-1 1,-1 0-1,0 0 1,-1 0 65,-1 0 1,0 1 0,28-2 0,-3-3 12,-26 3 0,1 0 0,-1 1 0,1 0 0,-1-1 0,0 1 0,27-4 80,-2 1 0,-2-3 1,0 5-106,0-2 1,-6 2 0,-3-2 0,-5 1-29,-2 3 1,1 0-1,-5-1-35,-3 0 0,-5-1 0,1 3 0,-1-1 222,0-2 0,0 1 0,-4 1-269,0-1 0,2 2 0,0-4 1,3 1-91,1 1 1,-2-4 0,4 2-69,0-1 1,3 0 0,1-2 230,-1 1 0,2 3 1,-5-2-1,1 1 57,2-1 1,-2 3 0,-4 0 34,-5 2 1,-7-3 0,1 0 412,-4 2 0,-4 1 364,1 1-989,-6 0 1,3 5-9,-5 2 1,-2-1 13,-1 1 1,2 0 0,-3 5-1,3 1-95,1 1 0,0 5 0,0-2 144,0 4 0,0 5 1,0 2 72,0 3 1,-1 4-1,-2 2 1,-1-1 158,-2 1 0,3 3 0,-1-1 0,0 2-200,1-2 0,-2-3 1,3-4-107,-2 0 0,0 0 1,4 0-1,0-1 23,0-3 0,2-2 0,1-5 35,4 1 0,2-2 0,-1-1 1,-1-3 50,1-1 1,2 0 0,0-5 133,1 1 0,0 0 246,-1-1 0,-4-3 0,-1-1 99,0-1-731,-4-1 0,2-4 192,-6 0 1,-3 0-1,-6 0-62,-2 0 1,1 0-1,-5 0 216,-1 0 0,-1 0 0,-2 0 0,-3 0 152,-4 0 0,-1 3 0,-3 2-144,-3 1 1,-3 0-1,-7 2 1,-4-1-48,-2 1 1,-1-2-1,-1 1-70,-3 2 1,-1-5-1,28-1 1,-1-1-1,-28 2 34,1-1 1,27-1 0,0 0-1,1-2 1,-1 0-40,-2 0 0,0 0 0,0 0 0,1 0 0,-2 0 0,0 0 64,2 0 1,-1 0-1,0 0 1,-1 0-1,-1 0 1,0 0-1,0 0 1,-1 0 32,0 0 1,0 0-1,-1 0 1,0 1 0,2 0-1,1 0-32,-1 1 0,1 0 0,-1 1 1,1 1-1,-1-2 0,-1-1 0,1 1 1,-1 0-15,2 0 0,0 1 0,2-3 0,0 1 1,-2 1-1,0-1-21,2 0 1,-1 0 0,0-1 0,0 0-1,0-1 1,0 2 0,1-1 0,-1 1 12,0 0 1,0 1 0,-1-1 0,1 1 0,-2 1 0,1 1 14,-3 0 0,0 0 0,2-1 0,0 0 1,-1 0-1,0 1 0,1 0 0,1 0-5,1 1 1,-1 0 0,-2 0-1,0 0 1,1 1 0,0-1-11,0 0 0,0 1 0,1-1 0,0 0 1,2 1-1,1-1-63,1 0 0,0 1 0,-2-3 0,1 1 1,-28 2-1,0-2-34,2-1 1,3-2 0,1-1 57,-1 0 0,-2 0 0,-1 0-2,1 0 1,-1 0 0,-1 0 0,-3 0 80,29 0 0,-1 0 1,3 2-1,0 1 0,-1-1 1,-1 2 69,-27 1 0,29 0 0,0-1 1,-28 0-1,1 2 96,3 3 1,0-3-1,6-1-195,0 0 0,2 3 0,-3-2 0,2 1-123,2 1 1,3-6-1,2 3 42,1-1 0,1-1 1,-1 3-1,3-2 29,3-1 0,5-2 0,1-1 23,1 0 1,2 0-1,5 0 40,1 0 1,5-1 0,-1-2-1,4-1-250,2-2 1,0-1-1,3-5 234,0-2 0,2 2 0,-2-4 0</inkml:trace>
  <inkml:trace contextRef="#ctx0" brushRef="#br0">20486 9534 7815,'0'-11'771,"0"0"1,0 1-706,0-1 1,5 0 0,2 1-1,3 0-393,5 3 1,-4-2-1,4 3 473,-4 0 1,0 0 0,0 4 0,-1-2-80,1 2 1,-2 3 0,-2 5 229,-3 4 1,1 8 0,-2 0 0,0 2 34,-2 1 0,2 5 1,1 3-379,-2 1 0,-1 3 0,1 2 1,0 1-68,2 2 0,0 1 1,0 3 92,3-3 0,-1 6 0,1-3 39,1 2 0,2-4 0,0-1 0,2 1-118,2 2 1,-2-5 0,1-2-67,-5-6 0,2 1 0,-4-4 0,1-1-167,0-3 0,-5-3 0,2-8-286,-3-1 1,-1-3 617,0 1 0,0-11 0,0 2 0</inkml:trace>
  <inkml:trace contextRef="#ctx0" brushRef="#br0">21741 9523 7780,'-6'-7'39,"3"0"0,1-2 0,2 0 0,0-2-34,0 1 0,5-1 0,2 0 0,3 1 148,0-1 0,-3 4 0,0 0 0,2 0 694,0 1 0,-2-2 18,0 4 1,0 2-577,4 5 1,-4 4-1,-1 8-197,-1 2 1,2 5 0,-2 1-1,1 3-153,2 1 1,1 5 0,3 5-133,2 1 0,3 1 0,4 3-192,0 1 1,2 0 0,0-1 157,2 1 0,1-4 0,-2-2 0,1-1 102,-2-5 0,2-1 0,-2-5-48,-3-1 0,-5-6 0,2-4 0,-1-2 173,1-2 0,1-4 0,3-1 0</inkml:trace>
  <inkml:trace contextRef="#ctx0" brushRef="#br0">22869 9438 9732,'10'4'-170,"1"4"0,-1 1 1,1 2-1,1 0 404,2 4 0,-1 1 0,5 6 1,1 0-75,1 3 1,1 3 0,0 6 0,1 3-256,-1 1 0,4 1 0,0 4-100,-2-1 1,-4-4 0,-2-3 0,-1-2-224,1-1 0,-4-1 1,2-2 67,0-5 0,-3-2 1,2-3-595,-2-2 944,-1-4 0,4 3 0,2-6 0</inkml:trace>
  <inkml:trace contextRef="#ctx0" brushRef="#br0">24347 9278 7755,'-6'0'492,"-2"-1"1,3-1 0,0-3-462,1-1 0,-3 5 0,2 1-143,-1 6 1,4 0 0,-3 1 0,1 1 347,1 1 0,-2 2 0,3 0-105,-2-1 1,1 2 0,1 2-26,-1 4 0,2 3 1,-3 4-1,3 4 23,1 1 1,5 7-1,2 2 1,1 2-372,-1 2 0,3 3 0,-3 0 56,2-1 0,1-2 1,-2-4 121,-1-4 1,-4-3-1,3-4 1,-1-2 126,-3 0 1,3-7-1,-1 1 1,-2-3 180,-1-4 1,-1-1 1,0-2-246,0-4 0,0 4 0,0-4 0</inkml:trace>
  <inkml:trace contextRef="#ctx0" brushRef="#br0">19837 9768 7736,'7'0'-286,"-1"-2"1,0 0 382,0-1 0,-3-2 148,5 1 1,-5 3 618,4-3 1,-3 3-159,3 1 1,-4 0-587,4 0 1,-4 5 0,2 2-107,-1 3 0,-3 5 0,3 4 0,-2 5 55,2 4 1,-3 3 0,3 2-305,-3 2 0,-1-1 0,-1 4-109,-3-1 1,2-2 0,-4-4 0,1-2-361,3-5 0,1-1 704,1-2 0,0-4 0,0-2 0</inkml:trace>
  <inkml:trace contextRef="#ctx0" brushRef="#br0">20135 9714 7780,'6'0'2992,"-1"0"-2191,-5 0-1104,0 5 1,0 1 0,0 5 0,0-1-240,0 1 0,0 6 1,0 3 478,0 3 1,-4 6 0,0-5-1,2 1 36,1 1 0,1-4 0,1 0-20,3-3 0,3-7 0,7-2 0,5-5 130,4-4 0,6-7 0,5-3 95,2-4 0,-1-5 1,-3 4-157,0 1 1,-4-2-1,-1 0 1,-2 2-38,-5 2 0,0 4 0,-5 1 0,-2 0-238,-2 0 253,-5 3 0,4-6 0,-4 3 0</inkml:trace>
  <inkml:trace contextRef="#ctx0" brushRef="#br0">20518 9704 7763,'-17'10'1395,"-2"1"1,5-2-1293,1-1 0,3 1 1,2-1-1,4 5-553,-1 5 1,0 1-1,-3 0 1,2-1 339,1 1 0,-2 1 1,4 1 583,0 0 1,2-1-1,1-1 1,0-2-70,0-2 1,0 3-1,0-3-316,0 2 0,0-3 0,0 4 0,0-1-459,0 0 0,0 3 0,0-3-711,0-1 1,0 3 1080,0-5 0,-5 5 0,0-2 0</inkml:trace>
  <inkml:trace contextRef="#ctx0" brushRef="#br0">20720 9970 7709,'11'-16'239,"-4"5"0,-1-4 0,-2 4 957,-1 0-1277,-2 5 0,-6 7 0,-2 10-8,-2 5 0,-6 4 0,0 2 1,-2 0 133,-1 3 0,2-1 0,2 3-90,2-1 0,-1 2 1,1-2-1,4 0-166,2 0 1,3-6 0,5-5-109,5-4 0,6-5 0,13-3 262,6-6 0,1-9 0,6-9 0,1-6 135,2-4 0,-1-5 0,-3-2-98,-6 0 0,-5-2 1,-7 3-1,-3 2 462,-7 2 0,-6 1 1,-10 9-110,-5 3 1,-7 6-1,1 1-333,-3 5 0,-6-2 0,-2 4 0</inkml:trace>
  <inkml:trace contextRef="#ctx0" brushRef="#br0">21230 9714 7717,'-5'-1'2063,"1"-2"-2036,3-3 1,9-1 0,5 0-1,5-2-47,4 0 0,8-2 0,1 2 0,3 0 81,0 2 0,4 5 0,0-3-18,0 1 0,-2 4 0,-5 0 1,-2 5-59,0 5 0,-9 5 0,1 3 1,-3 2-54,-5 1 1,1 2 0,-8 2 21,0 3 0,2 3 0,-4 1-15,-2 0 0,-1 0 0,-2-1 1,-2 3-29,-5 1 1,0-5-1,0 0 10,1-2 1,-1-4 0,-5-2-127,-2-1 0,1-6 0,4-3-98,-1-4 0,0-5 303,1 0 0,-1-6 0,0-3 0</inkml:trace>
  <inkml:trace contextRef="#ctx0" brushRef="#br0">21422 10012 7715,'0'11'2899,"1"-2"-2291,3-1 1,2 0 0,4-5 0,2 0-857,2-2 0,3-2 0,5-2 0,2-1-479,1-2 1,3-1 0,-3-3 755,-2 3 1,1-2-1,-1 1-192,-2-1 1,1 0-1,-8 0 1,1 2 162,0-1 0,-3-6 0,3-3 0</inkml:trace>
  <inkml:trace contextRef="#ctx0" brushRef="#br0">21901 9885 7722,'-16'26'0,"0"-4"1318,-1-3 1,-2-2-1,6 1 1,3 0-1934,1 1 0,3 1 0,-2 0-574,1-2 1,5-3 910,-2-4 1,9-5 0,4-2 257,4-3 1,7-5-1,0-1 30,4 0 0,6-1 0,-3-1 0,0 3 233,-2 3 1,-3 1 0,0 0 233,-1 0 1,-5 5 0,-1 3 0,-5 5 293,-3 5 1,-2-2 0,-6 2-737,-3 1 0,-2-3 0,-5 1-291,-4-2 1,-2-5 255,-8-7 0,-2 3 0,-5 0 0</inkml:trace>
  <inkml:trace contextRef="#ctx0" brushRef="#br0">21805 9874 9694,'12'0'1603,"1"0"-1338,1 0 0,0 0 0,-2 0 0,1-1-1134,1-3 0,1 2 869,0-5 0,1-5 0,5-5 0</inkml:trace>
  <inkml:trace contextRef="#ctx0" brushRef="#br0">22284 9693 7711,'-8'-7'-691,"1"0"1,0-1 690,1-2 0,2 3 0,4 0 31,0-1 0,1-2 468,2 0 0,2-1 0,3 2 163,-1 1 0,-3 4-171,3 4 1,-3-4-228,3 1 0,-4-1 1,4 4-160,2 0 1,0 0-1,3-1 1,1-1-806,1-2 0,5-1 0,-1 3 207,2-2 0,5 1 0,-1 3 213,0 0 0,-1 0 0,-3 1 1,-3 4 117,-2 5 1,-5 2-1,-2 6 112,0 1 1,-6 1 0,0 0 196,-4-2 0,-4 1 1,-5-4-1,1 0 107,-1 1 0,0-6 0,1-2-9,-1 0 0,4-3-564,0-2 1,6-2 157,1-1 1,5 0 0,5 0 140,1 0 0,-1 4 0,0 1 78,-3 0 0,-2 3 1,-5 3-1,0 4 157,0 2 0,-11 3 1,-5 2-1,-9 0 106,-6 3 1,-4 1-1,-12 3 142,-2 0 1,-3-4 0,0 1-118,2-4 1,1 1 0,7-10-959,8-4 612,5-3 0,18-20 0,1-4 0</inkml:trace>
  <inkml:trace contextRef="#ctx0" brushRef="#br0">22592 9725 7696,'5'-6'302,"1"-3"0,5 2 1,4-4-1,4-2 0,4-2 220,6-2 0,1 4 0,2-1 0,0 2-747,0 1 1,2 2 0,-1 1 200,-2 1 1,-3 4-1,1 0-49,-4 1 0,-4 2 0,-2 2 0,-3 1-172,0 4 0,-6 4 0,-4 3 74,-1 4 1,2 0-1,-3 2 1,-3 2 155,-4 1 0,1 4 0,-5 1-1,-1 3 1,-2 1-1,-2-1 67,-2-3 0,5 3 0,-3-4 0,1 0-171,3-2 0,3-3 1,-1-2-217,2-2 1,-3-2-1,2-7-80,-1-2 0,2 1 416,-3-4 0,0-1 0,-3-3 0</inkml:trace>
  <inkml:trace contextRef="#ctx0" brushRef="#br0">22752 9980 7696,'5'-4'0,"0"-2"190,0 0 1,-3-4 0,5 4 0,2-1 99,0 0 0,5 4 0,0-3-42,-1 1 1,4 2 0,1 3-1,2 0 186,1 0 1,-3 0 0,-2 0-392,0 0 1,1 0 0,-1 0-1,-1-2-747,1-1 0,-1 0 1,-2-4 703,1-1 0,10-6 0,-2-3 0</inkml:trace>
  <inkml:trace contextRef="#ctx0" brushRef="#br0">23730 9480 7757,'0'-10'-48,"4"-1"1,-1-1-1,0-1 1,-2-1 656,-1 1 1,-1 5 0,-3 2-366,-3 1 1,-3 2 0,0 3 0,-1 0 66,1 0 0,-5 3 0,1 3 0,0 3-167,-1 7 0,3 3 0,-4 3-219,1 3 0,3 3 0,-2 8 0,3 3-174,4 2 0,-1 3 1,5 1-80,0 1 1,2 3 0,2-6 0,4-3-228,6-2 0,0-5 0,7-8 517,1-7 0,1-10 1,0-4 283,-2-3 1,1-6-1,-4-3 1,1-5 71,-1-5 1,-4-2-1,-6-1 9,0 0 1,-1-4 0,-4 0-1,0 1 165,0 2 1,-5 1-1,-1-1-417,0 1 0,-2 3 1,4 2-1,2 0-692,1 3 0,1 1 1,0 2 86,0-1 1,1 4 529,3 0 0,6 5 0,7-3 0</inkml:trace>
  <inkml:trace contextRef="#ctx0" brushRef="#br0">24166 9661 7731,'6'-10'0,"4"-1"0,-5 0 853,1 1 0,3-1-647,-6 0 0,-4 10 1,-7 6-1,-5 7 209,-5 5 1,-7 5 0,-2 3-181,0 3 0,-4 3 0,4 1-253,0 0 1,-3-1 0,5 1 0,3 0-528,3 0 0,1-1 0,8-4 236,4-6 1,8-5 0,6-10 125,5-6 1,9-6-1,6-8 1,3-5 198,1-5 1,-4-3-1,0-5 458,2 0 1,-5 0 0,-3 0 0,-4 0 173,-3 0 0,-2-1 0,-6 0-282,-3 1 0,-5 6 1,-6 10-766,-8 0 0,-8 7 399,-6 5 0,-6-2 0,-3 0 0</inkml:trace>
  <inkml:trace contextRef="#ctx0" brushRef="#br0">19943 11449 7779,'6'-5'0,"0"4"0,-2-3 0,-3 4 0,3 4 0,-3 3 0,2 2 0,1 3 0,-2 2 0,-1 3 0,-1 5 0,2 3 726,1 4 1,-2 3-1,4 3-166,0 4 1,-1 11 0,5 3 0,-2 2-628,1 3 1,-3-3 0,0 3-385,-1 0 0,-3-10 1,3-2-1,-3-8-313,-1-5 1,-3-6-1,-1-3 764,2-5 0,-4-4 0,0-4 0</inkml:trace>
  <inkml:trace contextRef="#ctx0" brushRef="#br0">20018 11502 10311,'7'0'943,"1"0"-847,4 0 0,1 0 0,8 0 0,5 0-189,4 0 0,8-4 0,5 0 88,9-2 0,3 2 0,-25 1 0,1-1 0,2 0 0,-1 0-74,3-1 0,0 0 0,2 0 0,0-1 0,1-1 0,0 1-180,-1-2 1,1 1 0,2 0-1,0 0 1,-2 2 0,0 0 203,1-1 0,1 1 0,1-2 0,0 0 0,2 0 0,1 0 0,-1 0 0,0 1 76,-1 0 0,0 0 0,-1-1 0,1 0 0,0-1 0,1 1-10,-1 1 1,1-1 0,1 1 0,0 0 0,1 1 0,-1 0 0,0 0 0,0-1 3,-1 1 0,0 0 0,-1-1 0,1 1 0,-1 0 0,1-1 24,0 1 0,-1 0 1,-3 0-1,-1 0 0,-1 1 1,-1 1-1,-1 1 1,0-1 68,-2 1 0,0 0 0,0 1 0,-1 0 0,0-1 0,-1 0-13,-1-1 1,0 1-1,1 1 1,0 0 0,26-5-1,3 0-70,-30 3 0,1 0 0,0 0 0,-1 0 0,1-1 0,-1 0-162,26-3 0,-1 0 0,-1-3 58,3 3 0,-7-1 0,-1 3 0,-4 0-6,-2 1 1,-6 0-1,-2 4 104,-6 0 1,-3 0-1,-4 0 104,-1 0 1,1 0 0,2 0 0,2 0-85,1 0 1,-2 4 0,2 0-266,-1 2 1,6-3 0,-2 1 0,-1 0 244,2-1 1,-2 4 0,1-3 22,-2-2 0,-1 0 0,3-2 228,-2 0 0,-4 0 1,1 0-1,-4 0-60,-3 0 0,-3 0 0,-4 0 146,-1 0 1,1 0 80,0 0-447,-5 0-419,-2 0 119,-4 0 227,5 0 0,1 0 65,5 0 0,-1 0 163,1 0 0,-2 1 172,-2 2 0,2 0 26,-6 4 0,1-4-166,-4 4 1,0 0 0,0 4-189,0 0 0,-4-1 0,1 1-144,0 0 1,-1 4-1,0 4-27,2 5 0,-1-1 1,1 4-1,-2 2-104,2 2 1,1-1-1,1 8 167,0-1 0,0-2 0,0-2 0,0 2 231,0 0 1,0 4-1,0-5-34,0-3 1,0 1-1,0-5 1,1 2-195,3-1 0,-3-4 1,2-1-85,-1-4 1,-1 1 0,1-2-136,2 2 1,-1-2 0,-2-2 181,3 0 1,-3-1 0,3-2 243,-3 1 0,-1-3 291,0-4 1,-6-5-211,-5 2 1,-1-3 0,-4-1 0,-2 0 25,-2 0 0,0 0 0,-8 0-58,-2 0 1,-2-1 0,-3-1-81,-4-2 0,-6-3 1,-2 3-1,-2 2-31,-2 1 0,-3 1 0,-4 0-14,-2 0 0,27 0 1,1 0-1,-29 0 1,30 0-1,-1 1-73,-2 1 0,0 0 1,0 0-1,-1 1 1,-2 3-1,0-1 69,2 0 1,-1 1 0,-1-1 0,0 0 0,0 1 0,1-1 0,-4 0 0,0 1-42,-2-1 0,1 0 0,1-1 0,0-1 0,-2 1 0,0-2 3,2 1 0,0-1 0,-1 2 1,-1-1-1,1 0 0,0-1 0,-2 0 1,1 1-52,-1-1 0,0 0 0,1 2 0,1 1 0,2-2 0,1 1-13,-1 0 1,0 1-1,-3 1 1,1 0 0,1 0-1,0 1 1,-1 0 0,1 0 75,1 0 0,0-1 0,1 2 0,-1 0 1,1-1-1,0 1 0,-2 0 0,-1 0 7,-1 2 1,0-1 0,5 0 0,0-1 0,-2 0-1,0 0-17,1 0 0,1 0 0,1 1 1,0 0-1,0-2 0,0 0 0,2-1 1,0 1-55,1-1 0,1 0 1,-1-2-1,1-1 0,-25 3-44,1-2 1,3 0 0,4-4-1,2 0 19,4 0 0,5 0 1,2 0 134,3 0 0,3 0 0,0 0 1,3 1 123,1 3 0,5-3 0,4 2 164,2-1 0,1 1 1,3 1 733,0-2-1180,5-1 1,3-1-566,6 0 1,3-1 691,5-3 0,4-6 0,2-7 0</inkml:trace>
  <inkml:trace contextRef="#ctx0" brushRef="#br0">21145 11587 7670,'-6'0'-332,"-3"0"369,2 0 0,-1-1 0,-1-1 29,2-2 1,5-4-1,-3 2 1,2-1 347,-1 0 0,-3-1-70,3-2 0,-4-1 282,1 1 1,1 2-180,-1 1 0,4 5-22,-5-2-398,6 3 0,-1 1 0,6 1 30,4 3 0,3 2 0,0 5-136,1-1 0,1 1 0,1-1 21,1 1 0,5 4 0,-1 3 0,2 2-81,1 2 1,0 4-1,2 2-35,1 3 1,-1 9 0,3 2-50,0 2 0,-4 4 0,3-1 1,-2 1 87,-2 3 1,-3-7 0,-2-2 0,1-1 3,-1-4 0,-2 1 1,3-5 134,-2-1 0,0-2 0,-5-10 0,1-2-91,-1-4 1,1-3-30,0-4 0,-4-3 1,-1-5 115,-2-2 0,5-13 0,-3-6 0</inkml:trace>
  <inkml:trace contextRef="#ctx0" brushRef="#br0">22049 11332 7636,'0'-11'-320,"2"0"0,0 1 0,3-1 225,1 0 1,-3 1 532,4-1 1,-3 2-1,2 0 293,-2 2 1,1 5-130,-1-2 1,-2 3-92,5 1 0,-4 1-283,0 3 1,-2 2 0,-1 6-55,0 2 0,0-1 1,0 5-1,0 1-360,0 1 0,4 2 1,1 3-12,0 3 0,-1 3 1,3 2-1,1 3-237,2 3 0,-3 2 0,-1 3 281,-1 2 0,3 1 0,-2 3 0,0-4 126,-3-2 0,-2-1 0,-1 1-97,0-1 1,4-4 0,0-11-22,-2-3 0,-1-3 0,-1 0 1,1-3-659,3-5 64,-3 0 739,4-13 0,-1-1 0,2-6 0</inkml:trace>
  <inkml:trace contextRef="#ctx0" brushRef="#br0">23092 11289 7629,'-1'-6'21,"-2"1"0,0 1 233,0-3 1,2-3 0,1 0-14,0-1 1,5 1 0,1 2-32,0 1 0,3 1 0,-2-2 0,3 2 0,0 0 12,1 0 1,0 3 0,-1-3 3,1 1 0,0 1-56,-1 4 1,-3 0 0,-1 2-31,-1 1 1,-1 3-1,-4 5-109,0-1 0,0 6 0,0 1-43,0 4 1,0 1 0,0 2-1,1 2-147,2 1 0,-2 2 1,4 6-93,0 0 1,-3 5 0,4 1 87,-1 3 0,0 0 1,-3 2-1,2-2 43,-2-1 1,-1-1-1,-1 0 35,0-3 1,0-4 0,0-7 0,0-3-58,0-2 0,4-3 0,-1-2 69,0-4 0,-1-2 0,0-2-1,2 1 0,1-4-58,-2 0-175,-2-5 307,4 3 0,-10-14 0,-1-3 0</inkml:trace>
  <inkml:trace contextRef="#ctx0" brushRef="#br0">20209 11864 7863,'0'-11'253,"-1"2"1,-2 0 411,-4 2 1,1 4 0,0-4 129,1-2 0,-2 3 0,3-1-793,1 5 0,3 2 0,0 8 0,0 5 29,0 5 0,3 2 0,2 3-113,1 1 1,1 4 0,3 3 0,-2 1-217,-1 0 0,0 0 1,4 0-269,-1 0 0,1-1 1,0-3-135,-1-3 1,2-7-1,1-5 200,1-5 0,2-3 1,-2-6 499,3-3 0,4-7 0,0-5 0</inkml:trace>
  <inkml:trace contextRef="#ctx0" brushRef="#br0">20507 11789 7941,'0'-15'299,"-1"2"0,-1-4 405,-2 2 0,1 1 0,3 3 230,0 0 1,1 2 0,2 2-573,4 3 0,3 3 1,0 2-371,1 3 0,0 2 1,-1 6-395,1 2 1,-2-1 0,0 3-1,-2 1-282,1-1 0,-3-1 0,0 1 286,-1 0 0,-1-2 1,3-4-1,-2 1 135,-1 0 1,3-4 716,1 0 0,2-5 1,2 2 13,-1-3 1,1-1 0,0 0-174,-1 0 0,-3 5 0,-1 3-274,-1 5 0,-1 5 1,-4 7-1,-3 4-122,-4 5 0,-5 1 0,-10 4-55,-3 1 1,-1 0 0,-4-1 51,2-3 1,4-8 0,1-6 0,3-5-624,2-6 1,10-11 0,1-6 726,4-11 0,3-15 0,0-1 0</inkml:trace>
  <inkml:trace contextRef="#ctx0" brushRef="#br0">21018 11832 7845,'6'-11'353,"-2"0"1,-4 1 0,0-1 828,0 1 1,0 2 0,-1 3-891,-2 0 1,-3 7 0,-5 9-238,0 5 0,2 9 0,1 4 0,2 1-311,1 2 0,-2-3 0,3-2 0,3-1-384,4-3 1,4-1 0,7-5 203,4-2 1,6-8-1,6-5 1,3-5 800,3-8 0,3-9 0,-5-10-33,-3-4 1,-5 1 0,-9-3 0,-4 3-75,-4 1 1,-7 9-1,-10 4 174,-10 6 0,-13 5 0,-10 8-659,-4 0 0,-5 4 1,4 5-1,1 2-437,2 4 0,2 4 0,6-2-766,7 3 1430,9-3 0,3 3 0,6-3 0</inkml:trace>
  <inkml:trace contextRef="#ctx0" brushRef="#br0">21507 11662 6538,'-6'4'-85,"-3"-3"1,2 3 387,-3-3 1,3-1 66,0 0-190,5 0 1,-8 0 552,3 0-311,2 0 1,-1 4-1,3-1 103,-4 0 1,2-1-1,0 0 61,1 2-472,2-1 1,-1-3 13,6 0 1,4-4 0,6-3 0,3-2-138,0 2 0,3-3 1,5 0-274,1-3 0,0-1 0,-4 3-100,0 1 292,0 4 0,1-4 1,-2 4 33,-3 0 1,2 3-1,-4 6 104,-2 5 1,-6 3-15,-4 7 5,-2 0 1,-2 9 0,-1-2-101,-2 3 0,-3 2 0,4-1-77,0 0 0,2-2 1,1 3-1,0-3-190,0-1 0,1-1 1,3-4 156,3 0 1,2 0 0,3-1 0,1-2-111,1-4 0,-3-2 0,-4-1 11,1-1 0,1 1-86,-2 0-406,2-5 762,-8-2 0,4-4 0,-5 0 0</inkml:trace>
  <inkml:trace contextRef="#ctx0" brushRef="#br0">21720 11906 7845,'-6'0'897,"1"0"-456,0 0 1,4-1 154,-2-2 0,3 0 1,3-4 34,4-1 1,3 2-1,2 0-368,2 1 1,-2-3-1,3 1 1,-1-1-283,0 1 0,2-2 0,-3 4-443,1 0 0,1-1 0,-2-3 0,1 3-497,-1 2 0,-1-3 1,-1 3-557,-1 2 0,1 1 1515,0 1 0,-1-5 0,1-1 0</inkml:trace>
  <inkml:trace contextRef="#ctx0" brushRef="#br0">22060 11704 7845,'-1'-13'516,"-1"2"96,-2 2 0,-3 0 291,3-2-507,-4 5 0,6 1 1,-4 6 334,1 3-682,-3 2 0,3 8 0,-3 1-27,1 2 1,3 4 0,-2 5-1,0 0 42,0 0 1,4-1 0,-1-4 0,1 1-399,2-1 0,5 0 1,2-1-59,3-2 0,1-7 0,4-8 0,2-2 363,3-1 0,2-4 0,-1-5 164,0-4 1,-1-3-1,-2-7 1,-4 0 219,-2-2 0,-6 4 0,-2 4-74,-3 2 0,-1-3 0,-1 4 0,-4 2-71,-6 4 0,-1 2 0,-5 3-316,-2 0 0,3-1 0,1 4-776,0 0 1,3 2 71,-2 1 810,7-2 0,7 4 0,5-5 0</inkml:trace>
  <inkml:trace contextRef="#ctx0" brushRef="#br0">22432 11534 10608,'0'-7'719,"2"1"1,0 0 0,3 0-111,1-2 0,1 2 0,3-1-574,1-2 1,3 1 0,2 0 0,-1 2-254,0 1 0,4-2 0,-2 4 0,-1 1-344,-2 5 0,-3 4 0,-3 7 287,-1 4 1,-4 2 0,-1 2 0,-4 2-75,-5 1 1,-4 1-1,-2-2 211,-1 0 1,0 0-1,3-5 129,0-1 0,4-9 1,1 2-48,2-2 1,0-5-1,5-3-9,3-3 1,5-8-1,7 1 57,0-4 0,2-2 0,3 5 82,1-1 1,-1 2 0,0 2 0,0 2 205,1 0 1,-6 5 0,-2 0-157,-2 6 0,-6 8 0,-2 4-1,-3 2 0,-7 1 0,-5 1 0,-5 0 36,-4 3 0,-2-3 1,2 2-116,3-5 0,-2-4 0,4-4-218,2 0 1,2-2 0,0-2-291,0-3 1,5-8 0,3-3-293,2-2 1,1-6 0,1 0 30,2-1 0,3-2 725,5-4 0,4-4 0,2-1 0</inkml:trace>
  <inkml:trace contextRef="#ctx0" brushRef="#br0">22986 11481 7845,'0'-11'0,"1"-4"0,1-2 501,2 1 0,3-3 0,-3 4 0,1 1 0,1 0 975,0 0 1,-4 3-1212,2 4 0,-4 6 1,-5 1-362,-5 6 1,-1 7 0,-4 2 136,-1 2 0,4-3 0,-2 4 0,2-1-424,2 0 0,0 2 0,3-4-85,4 2 0,1-4 0,4 1 1,1-2-109,4-2 1,6 0 0,4-2 356,3-1 1,-1-4 0,6 1 0,-3 0 83,-1 0 0,-1 0 1,-2 0 87,-4 3 0,-7 2 0,-3 2 126,-3 0 0,-6 3 1,-3 1-1,-5 1 107,-5-1 0,-2 3 0,0-4 78,3-1 0,-2-3 1,3-1-9,0-2 0,3-6 33,-1-1 0,6-6 1,6-8-1,4-5-44,6-5 1,5 0 0,1-6 64,-1 0 0,2-3 0,0 5-38,2-3 0,0-3 0,0 1 0,-4 3-68,-4 3 0,-1 6 1,-5 4-257,0 2 1,-3 5 0,-4 7-148,-3 2 0,-6 1 0,-1 0 0,1 0 136,1 0 1,5 3-1,0 1-684,-1-2 1,2-1-1,0 1-1727,1 1 2474,-3-2 0,7 9 0,-4-4 0</inkml:trace>
  <inkml:trace contextRef="#ctx0" brushRef="#br0">23602 11523 7760,'0'-7'-379,"2"0"385,1-1 0,-2 2 1,3-1 180,-3-2 1,3 0 0,-1-2-1,0 1 447,-2-1 0,-1-1 0,1-1 396,2-1 1,-1 0-282,1 3 0,-3 2-519,-3 2 0,-3 2 0,-5 7-241,0 5 1,1 3 0,0 10-118,3 2 1,-2 7 0,3-1-382,0 3 0,1 1 0,5 0 0,1 0-366,3 0 1,3-4 0,6-1 207,1-1 0,5-6 0,0-7 413,5-4 0,-1-5 0,5-6 392,-2-5 0,-3-1 0,-4-10 0,-4 0 355,-3 2 1,0-3-1,-8 4 289,-2 2 0,-6 2 0,-4 1-160,-5 3 0,0-1 1,-5 4-321,0 2 1,-3 1 0,1 1 0,1 0-342,2 0 0,3 1 0,-3 1-488,2 2 0,4 3 1,4-2-1397,-1 1 1,3-3 1922,1 4 0,13-4 0,2 1 0</inkml:trace>
  <inkml:trace contextRef="#ctx0" brushRef="#br0">23975 11374 7845,'-6'-7'357,"2"0"567,3-1 1,0 3 0,-1 0 1813,-2 1-2215,0 2 1,3-2 0,-1 5-210,-2 2 0,1 3 0,3 6 0,0 1-181,0 1 0,0 6 0,0 1-245,0 2 1,0 3 0,0-2-257,0 1 0,3 4 1,2-2-1,0 1-25,0-4 1,3 2-1,-2-1-45,0-1 1,3-5 0,-3-3 0,1-1-225,0-6 1,-3 0-1,3-4 662,1 1 0,2-4 0,0 3 0</inkml:trace>
  <inkml:trace contextRef="#ctx0" brushRef="#br0">22188 12917 7724,'10'0'742,"-2"0"1,-1-1-1,0-3 1526,-1-3 0,2 1-3373,-5-1 242,1 5 1,-12 2 25,-3 7 0,-1 6 837,5 1 0,-2 0 0,3-3 0</inkml:trace>
  <inkml:trace contextRef="#ctx0" brushRef="#br0">22294 13364 7681,'0'27'2532,"0"-2"-2111,0-7-421,0-8 0,0-10 0,0-6 0</inkml:trace>
  <inkml:trace contextRef="#ctx0" brushRef="#br0">22358 13609 7683,'-1'30'7490,"-3"-1"-6672,3-13 1,-2-6 0,6-10-2584,4 0 1765,-2 0 0,4-5 0,-3-1 0</inkml:trace>
  <inkml:trace contextRef="#ctx0" brushRef="#br0">20784 13992 7696,'0'10'490,"-4"1"0,1 0 0,0-1-362,2 1 0,1 1 1,0 2-1,0 5-402,0 4 1,0 11 0,0 8 492,0 7 1,-1-19 0,-1 1 0,0 2 0,0 1-113,1 2 1,0 1-1,-2 2 1,0 1 0,0 0-1,0 0-150,0 0 0,0 1 1,-1-1-1,0 0 0,2-4 1,0-2-1,0 25 43,1-10 0,-4-5 0,-1-1 0</inkml:trace>
  <inkml:trace contextRef="#ctx0" brushRef="#br0">20848 14002 7685,'15'0'0,"-2"0"0,5-1 1007,1-2 1,3 0 0,6-4 0,8-1-346,4-2 0,8 0 0,6-1-677,5 1 0,-28 4 0,2 1 0,-1 0 0,1 0 0,-1 1 0,1 0-194,-2 0 1,0 1-1,2 1 1,0 0-1,3-1 1,-1-1 170,2 0 1,0 0-1,1 0 1,2 0-1,-1-1 1,1 0 0,-1 1-1,1-1-94,-1-1 0,1 0 1,1-1-1,1 0 1,-1 0-1,1 1 40,1-1 1,1 0 0,-1-1 0,-1 0 0,1 2-1,0-1 72,-1 0 1,-1 0 0,0-1-1,0 1 1,1 0 0,1 1 145,-1-1 1,1 0-1,-3-1 1,0 0-1,-1 2 1,0-1-1,0 0 1,-1 0-107,1 1 1,0-1 0,-1-1 0,0-1 0,0 1 0,1 0-101,-3 0 1,0-1-1,0-1 1,0 0-1,-2 1 1,-1 1 63,0-2 0,0-1 0,0 2 1,-1 1-1,-1-1 0,0 0 1,-2 0-1,0 0 276,24-7 0,-11 0 0,0 6 0,-6 0 471,-5 3 0,-5 2 0,-8 5-253,-4 0 0,-3 2 1,-4 1-344,-4 4 1,2 3 0,-1 2-79,-2 2 0,-6 3 0,-4 8 0,-4 2-372,-2 1 1,-4 1 0,3-3 36,-2 1 0,3 3 1,-2 3-1,0 0-522,3-2 1,3-3-1,3 2 233,3-2 0,3-1 0,1 2 258,0-4 1,5-3 0,2-2 225,2-2 0,5 1 0,1-5 0,-2-1 166,-2-1 1,0-2 0,-2 1 329,-1 0 0,0-1 0,-5 1-31,0 0 0,-3 4 0,-4 2 0,-4 0-35,-5 1 0,-4 0 1,-4 2-166,0-2 1,-5 4-1,-4-3-335,-4 0 0,-1-1 0,-8 1 0,-5-2-53,-7 2 0,26-11 1,-1 0-1,-3-1 0,0-1 23,-2-2 0,-1 0 0,-2 0 0,-1 0 0,-5-1 1,-2-1-1,-1 0 0,0 1-259,-2-1 0,0 0 0,-3 0 1,1 0-1,1-2 0,-1-1 187,1-1 0,-1 0 0,-1 1 0,1 0 0,-1-2 0,0 0 217,2 1 1,1-1 0,1 0 0,1-1 0,5 2 0,0 0-9,1 1 1,1 0-1,-1 3 1,1 1 0,3 1-1,0 3 1,0 1 0,2 1 79,1 2 0,2 2 1,2 0-1,0 1 0,1 1 1,-1 1 11,1-2 1,0 0 0,1 1 0,1 1 0,-22 11 0,7 0-62,5-2 0,5-6 15,4-1 0,-2-4 0,6 4 0,-1-1 0</inkml:trace>
  <inkml:trace contextRef="#ctx0" brushRef="#br0">22135 13960 7619,'-11'6'491,"0"2"0,1-4 86,-1-2 0,0-1 1,1-1-450,-1 0 0,4-3 195,0-1 58,5 0 1,-3 6-1,5 1-227,0 4 1,0 7 0,1 4 0,1 3-195,2 4 0,3 7 0,-2 7-141,1 3 1,-3 0-1,3 2 1,-1 2-207,-3 4 1,3-1-1,0-1-636,1-6 0,-3-10 1023,4 0 0,0-7 0,4 1 0</inkml:trace>
  <inkml:trace contextRef="#ctx0" brushRef="#br0">22847 13843 7632,'16'10'865,"-5"1"1,4-2-280,-4-1 0,4 0 0,-2-2 1,-3 2-584,-1 4 1,-4 9-1,3 3 1,-5 4 59,-2 5 1,-5 5 0,-4-1 47,-1 1 1,0-3-1,0 3 1,2-1-600,-1-3 1,0-6-1,-1-3-765,2-3 1,5-5 1252,-2-3 0,3-7 0,1-2 0</inkml:trace>
  <inkml:trace contextRef="#ctx0" brushRef="#br0">23358 13790 7616,'10'10'0,"0"1"1313,-3-1 0,2 0 0,-3-1-904,0 2 0,-1-2 1,-5 10-322,0 4 1,-1 8-1,-3 8 1,-3 3 294,-2 4 0,-7 6 1,0 5-444,-1-1 1,1-7 0,3-4-695,-1-5 543,-5 2 1,2-14 0,-4 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21241 9555 7683,'21'-26'70,"-3"2"0,0-4 1,2-1-1,4 1 1,4 1-11,3 1 0,-1 6 0,0 4 0,-3 2 0,-2 0-320,-5 1 0,-1 1 0,-8 2 564,-6-1 1,-3 1 0,-6 3 294,-3 4 0,-4 2 1,-3 2-130,-4 2 1,2 0 0,-2 4-1,-1 2-106,-1 4 1,-1 0 0,0 4-1,-2 1-160,-2 2 0,2 0 0,-6 8 0,0 2 38,-2 0 0,-3 12 0,-3 5-175,18-20 1,-1 0 0,-2 5 0,-1 0 0,2 4 0,1 0 0,-2 3 0,-1-1-274,1 3 0,-1 0 0,0 2 0,0 0 0,1 0 0,1-1 135,2-1 1,1-1 0,0-6 0,1-1 0,2-2-1,0-2 1,0-1 0,1-1-363,-11 22 1,8-6-1,3-8 35,2-2 1,1-7-1,0-4 1,2-7-300,2-3 0,1-6 0,4-4-829,-5-15 1526,7-3 0,0-6 0</inkml:trace>
  <inkml:trace contextRef="#ctx0" brushRef="#br0">20614 9555 7701,'-5'-11'0,"-1"2"0,-4 0 0,3 2 0,3 4 0,6-3 0,5 1 0,1 5 0,9 5 0,-1 2 0,1 5 0,1-2 0,3 6 1234,0-1 1,2 2-1,0 4 1,3 1-463,2 3 0,0 2 0,4 7-616,0 1 0,1 1 0,2 6 0,3 4-90,-19-22 1,0-1-1,1 3 1,0 0-1,-1-1 1,-1-1 0,0 0-1,0 0-40,19 23 0,-17-24 1,-1 0-1,15 19-147,-3-4 0,0-10 0,-6-6-379,-2-7 0,0-4 1,-3-4 499,-3-4 0,-1-6 0,-6-3 0</inkml:trace>
  <inkml:trace contextRef="#ctx0" brushRef="#br0">21698 10566 7635,'11'-5'163,"1"-1"1,1-6 0,1-1 0,-1-1 0,-1 1 289,-1 1 0,-1 1-272,1 1 0,-6 0 0,-5 4 369,-6 6 1,-7 5-1,-4 7-87,-3 2 0,1-1 1,-7 6-281,0 4 0,2-2 0,-4 5 0,-1 0-164,-2 2 0,-2 4 0,-3 4-17,-3 3 1,17-18 0,-2 1 0,0 2 0,-1 1-67,-1 1 1,0 1 0,-4 2 0,-1 0 0,1-2 0,0-1 0,1-1 0,1-1 56,2-1 1,0-1-1,1-3 1,-1-1 0,-20 17 53,1-6 1,6-4 0,4-7-80,2-4 1,6-3 0,2-4 0,4-4-127,3-2 0,3-2 0,5-3 0,2-7 106,1-6 52,4-3 0,-1-6 0,4-1 0</inkml:trace>
  <inkml:trace contextRef="#ctx0" brushRef="#br0">20890 10640 7650,'-11'-1'2555,"1"-3"226,-1 3-2696,5-4 0,2 7-141,4 1 1,1 3 0,3 5 112,7-1 1,1 5-1,6 0 1,2 3 94,3 4 1,6 2 0,6 6-139,4 4 1,6 1 0,2 1-1,-22-17 1,-1 1 33,1 0 1,1 1 0,1 0 0,1 0-1,0 0 1,0 0-70,-2-2 1,0 1 0,21 17 0,-7-6 42,-1 1 1,-5-4-1,1-5 1,-7-3-132,-7-2 0,-1-6 1,-5 0-1,-2-5-1243,-2-3 1352,-5 0 0,3-4 0,-2 0 0</inkml:trace>
  <inkml:trace contextRef="#ctx0" brushRef="#br0">14870 10395 7712,'10'5'418,"-2"-4"0,-1 3 1,0-2-1,0 1 721,0 0 1,-1 5 0,1 1-931,-4 4 0,-6 0 1,-5 4 41,-5 2 1,-10 6-1,-9 5 1,-6 5 13,-3 8 0,18-21 0,-1 1 0,-1 3 0,0 1-190,-1 1 0,0 2 0,-3 4 1,-1 3-1,-2 2 0,0 2-229,-2 4 1,-1 0 0,-2 1 0,1 0 0,13-13 0,-1 0-1,1-1 243,-11 15 1,0 0 0,2-2-1,-1 0 1,1-3 0,0-1 0,1 0-1,0-1-42,1-2 1,-1-2 0,3-4 0,0-2-1,2-4 1,1 0-455,0-1 0,0-2 1,2-1-1,0-2 1,-25 13-1,2-6-532,4-6 1,4-11 0,8-3-346,1-5 1,3-8 1283,5-4 0,2-5 0,5-9 0,5-6 0</inkml:trace>
  <inkml:trace contextRef="#ctx0" brushRef="#br0">13562 10874 7670,'7'-3'0,"0"-2"1124,1-1 0,1 4 0,4-2 0,5 5-349,7 6-1,6 6 1,4 12-974,4 4 0,6 2 0,2 5 1,-22-16-1,-1 0 85,1 2 1,1 1 0,0 0 0,0 1-1,0 2 1,1-1 57,-1 0 1,1 0 0,0-1 0,-1 0 0,1 1-1,-1 0 119,1-2 0,0 0 0,0-2 0,1-1 0,-1-1 0,0-2 0,24 11 81,-2-4 0,-3-3 1,-4-1 478,1-2 0,-14-3 0,-5-5-153,-6-3-470,-9-2 0,-3-5 0,-18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10934 2351 24575,'0'0'0</inkml:trace>
  <inkml:trace contextRef="#ctx0" brushRef="#br0">8068 13069 24575,'0'0'0</inkml:trace>
  <inkml:trace contextRef="#ctx0" brushRef="#br0">7211 2738 24575,'0'0'0</inkml:trace>
  <inkml:trace contextRef="#ctx0" brushRef="#br0">6958 10336 24575,'0'0'0</inkml:trace>
  <inkml:trace contextRef="#ctx0" brushRef="#br0">6958 10336 24575,'0'0'0</inkml:trace>
  <inkml:trace contextRef="#ctx0" brushRef="#br0">12880 12714 24575,'0'0'0</inkml:trace>
  <inkml:trace contextRef="#ctx0" brushRef="#br0">15657 9757 24575,'0'0'0</inkml:trace>
  <inkml:trace contextRef="#ctx0" brushRef="#br0">15508 12449 24575,'0'0'0</inkml:trace>
  <inkml:trace contextRef="#ctx0" brushRef="#br0">10498 8576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19369 5756 7653,'11'-3'46,"-1"-1"1,-3-4 277,1 1 1,-1-3 0,2 0 602,-2-1 0,-2 4-633,-5 0 1,-1 5-1,-2-3 1,-1 1-99,-2 1 1,-1-1 0,-4 4-1,0 0-161,1 0 1,-4 0-1,-2 0 1,0 1-192,-3 3 0,-1-2 0,-3 5 0,0 3-103,-2 3 0,-4-1 226,5 2 0,-5 1 0,3 1 0,0-1 45,0 0 0,5-1 0,4-3 0,3 0 187,5-1-193,-2 1 0,18-1 0,1-3 0,7-4-4,4-2 1,1-1-1,1 0-38,0 0 0,5 4 1,3 1-61,1 1 0,2-3 0,-1 4 1,-2 1-82,0 2 1,-1 4 0,3 1 0,-4 2 74,-6 2 1,-4-3-1,-6 2 1,-1 1 103,1 1 0,-5 0 0,-3-1 1,-3-1 88,-3 1 1,-3-4 0,-5 1 1,1-1 1,-1-3 0,-1 2 32,-2-2 1,-1 2 0,-4 0 0,1-1-30,-1-1 0,-5-1 1,0-1-1,-1 0-1,-1-3 1,3 1 0,-2-4-1,3-2 230,1-1 1,1-2 0,2-3-69,4-3 0,3-3 0,3-4-112,1-4 1,4-2-1,0-2 1,2 1-162,1 0 0,1-5 0,2-1 0,4-2-399,3 1 1,4 0 0,1-4 0,2-1-38,2-3 0,1 3 0,1-1 0,1 3-172,-1 3 0,-3 4 350,-1-1 0,-4 4 1,1 3-1,-2 4-354,-1 2 1,1 1 626,2 1 0,2 4 0,6 1 0</inkml:trace>
  <inkml:trace contextRef="#ctx0" brushRef="#br0">19826 5927 7653,'0'-8'-150,"-1"1"1,-1-1 168,-2-1 0,1-2 1,3 0 270,0 1 0,0-1 1,0 0-1,0 1 174,0-1 0,0 0 0,-1 1 114,-3-1 1,2 2-620,-5 2 0,3 2 0,-3 5 0,0 1 18,1 3 1,-3 6 0,1 8-129,-1 2 0,2 7 0,0 4 15,-1 3 0,-1 5 0,1-2 1,2 0 3,1-1 1,2 0 0,4-7-1,3-3 110,3-4 0,3-9 1,4-3 104,4-5 1,6-5-1,1-5-1,-2-5 0,3-6 1,0-6-1,-1-3 84,-2-3 0,-1 2 0,-8 0 7,-1 0 1,-6 2 0,-3-3-5,-3 1 1,-3 1-1,-5 5 1,-8 1-200,-4 1 0,-2 5 0,0 0 0,0 4-198,-1 2 0,2 4 0,3-2-1042,2 1 782,4 3 1,6-4 0,5 5-431,6 0 1,4 0 917,5 0 0,6 0 0,6 0 0</inkml:trace>
  <inkml:trace contextRef="#ctx0" brushRef="#br0">20199 5799 7653,'6'-11'-376,"-2"1"2183,-4-1-1393,0 0 0,-4 7 0,-2 4-266,0 5 0,-4 10 0,3 2 0,-2 3-7,-2 2 0,4 3 0,1 1 0,1 2-204,3 5 0,1-1 0,2 3-401,3-1 0,3-7 0,7-2 416,4-3 0,5-7 1,3-4-1,1-6 179,3-4 1,1-9-1,-1-5 1,-1-5 36,-4-5 1,-4-1-1,-3 0 1,-5-2 301,-5-1 1,-3 3 0,-5-1-54,0 3 1,-9-3-1,-2 0-258,-5 2 0,-5 5 1,-4 4-1,1 2-39,2 1 0,4 2 0,2 2 0,0 3-483,3 3 0,2 1 0,0 0-713,0 0 0,5 1-210,3 3 1,2-2 1285,1 5 0,0 0 0,0 4 0</inkml:trace>
  <inkml:trace contextRef="#ctx0" brushRef="#br0">21294 5565 7653,'0'-6'376,"1"-4"505,3 3 0,-2 1-358,5-1 1,-3 6-1,2 1-192,-1 6 0,-2 5 0,-2 3 1,2 5-150,0 4 1,1 1-1,-4 6 1,0 2-85,0 2 0,0 6 0,0-1-17,0 2 0,-4 1 0,1-2-225,0-1 1,-1-4-1,0 2 1,2-4-226,1-6 0,1-4 0,0-5-764,0-4 624,0-7 1,1-2 0,2-5 0,3-2-618,0-1 0,4-7 1126,-3-4 0,7-5 0,2 3 0</inkml:trace>
  <inkml:trace contextRef="#ctx0" brushRef="#br0">21560 5756 7653,'11'-1'0,"-1"-2"718,1 1 0,0-2-304,-1 4 1,0 4-1,-2 5 1,-2 2-227,-1 4 1,-2 5 0,-3 0 0,1 3-183,3 1 0,-2 0 0,5-1-288,2 2 0,1 2 1,5-4 190,2-3 1,3-9 0,3-2-1,2-3 178,3-4 0,-2-6 0,-1-7-9,-3-6 0,-5-3 0,-3-1 96,-2 0 0,-6 0 0,-3-1 0,-3 1 106,-3 0 0,-7-4 0,-5 1 0,-2 3-271,-2 2 1,-1 6-84,-1-1 1,0 3 0,1 4 0,1 4-296,1 1 0,2 2 0,-3 2 1,2 0-880,2 1 0,1 6 203,3-2 1,5 2 1044,2 2 0,8 0 0,2-1 0</inkml:trace>
  <inkml:trace contextRef="#ctx0" brushRef="#br0">21996 5756 7653,'7'0'0,"0"0"455,2 0 0,-3 4 0,0 1 0,-1 0-210,1 4 1,-3 0-1,0 2 1,-2 1-152,-1 2 1,0 2-332,0 6 225,-4-1 1,3 0 0,-3 1-199,3-1 1,6 2-1,2 0 1,3-5 152,4-5 1,7-2 0,5-7 178,1-2 1,1-5 0,3-5 259,-3-5 0,-2-5 0,-6-6 0,-2-1 137,-4 2 1,-7 0-1,-4 2-205,-6 0 1,-4-1-1,-8 2-211,-6 3 1,-5 2 0,-6 7 0,0 2-91,0 1 1,0 2 0,1 3 0,3 0-695,3 0 1,3 1 123,0 3 1,6-2-1,3 5-2364,5 1 2921,3-3 0,14 5 0,3-5 0</inkml:trace>
  <inkml:trace contextRef="#ctx0" brushRef="#br0">23145 5490 7653,'-5'-10'296,"3"-1"0,-4 0 0,0 1 0,0 0 153,-2 3 0,3 4 0,2 6-114,2 4 1,2 3-1,2 2 1,4 3 2,3 6 0,0 3 0,1 5 0,0 3-333,-1 1 1,-4-2 0,-1 5 53,0-3 1,-4 3-1,2 2-265,-1 0 0,-2 2 0,0-4 0,0-3-259,0-4 0,-4-3 0,1-6-589,0-2 0,2-2 96,1-6 0,5-4 958,2-2 0,7-13 0,3-2 0</inkml:trace>
  <inkml:trace contextRef="#ctx0" brushRef="#br0">23411 5692 7653,'7'0'2063,"0"0"-1645,-4 0 0,1 2-258,-4 1 0,0 7 0,0 5 0,0 0-123,0 1 1,0 3-1,1 0-152,3 4 1,-2 0 0,5 2-178,2-3 270,5-1 1,2-1 0,6-2 235,-1-4 1,1-3 0,2-4-67,1-3 1,-4-3 0,-4-2-1,-2-3 276,-2-3 1,-6-7 0,-3-3-168,-3 1 1,-2-4 0,-3 1 0,-4-3-164,-5 1 1,1-5 0,-3 7 0,1 1-72,-1 2 1,-4 2-599,2 3 1,0 2-1,-1 1 1,1 5-410,0 2 1,-2 1 0,5 0-275,1 0 1,1 0 1257,2 0 0,-1 4 0,0 2 0</inkml:trace>
  <inkml:trace contextRef="#ctx0" brushRef="#br0">23900 5714 7653,'6'-6'3054,"-1"1"-2722,0 5-139,-4 0 1,4 1 0,-7 3 478,-1 3-641,2 2 1,-5 2-1,3 1-34,0 2 1,-1-1-1,4 5 1,0 1 25,0 1 1,5 2-1,3 2-5,5 1 1,5 0 0,7-4-1,3-1 185,3-2 0,-3-4 1,-1-7 143,-1-4 0,-1-1 1,-5-4-1,-2-1 37,-4-4 0,-7-6 0,-3-3-206,-3 0 1,-1-2-1,-2-3-115,-5 0 1,2 1 0,-8 2-1,0 4-188,1 2 0,-1 1 0,0 2 1,-2 2-682,-2 3 1,-1 3-1,-4 1 9,-3 0 0,3 3 1,-3 2 33,2 1 1,1-2 0,-2 1 0,0 0 762,0-2 0,1-2 0,2-1 0</inkml:trace>
  <inkml:trace contextRef="#ctx0" brushRef="#br0">19390 4501 7653,'-7'0'-696,"1"1"1002,2 2 1,-1-1-1,3 2 124,-2 1 1,0 1 0,4 6 0,2 1-248,1 1 1,0 5 0,4-1-1,0 3-64,-1 4 1,2 2 0,-5 5 0,0 1-173,-2 2 0,-1-1 1,0 2-1,0 0-25,0-1 1,0-5 0,0-8 0,0-4-714,0-3 663,-5-1 1,4-9 0,-2-5-79,1-6 0,1-4 206,-2-5 0,-3-6 0,-5-6 0</inkml:trace>
  <inkml:trace contextRef="#ctx0" brushRef="#br0">19071 4543 7653,'-16'-10'-1294,"2"-1"1484,2 0 0,2 1 0,3-1 201,4 0 1,3 2 0,4 1 150,7 1 0,2 4-275,8 0 1,-1-2 0,10 1 0,3 1 40,5-2 1,4 3 0,6-5 0,4-2-181,3 0 0,-25 2 1,0 0-1,28-9 1,0 1 10,0 0 1,-2-3-72,-7 4 1,-3 0 0,-8 3 0,-7 0-167,-9 1-458,0 4 234,-15 1 0,2 6 1,-10 3-1,-1 3-415,-2 2 1,-3 2 0,2 0 736,-1-1 0,4 1 0,-3 0 0</inkml:trace>
  <inkml:trace contextRef="#ctx0" brushRef="#br0">21188 4469 7568,'-6'-7'126,"2"0"0,4 1 2,4-1 0,3 2 0,7 5 0,3 0 0,1 0 0,-1 1 203,2 3 1,1 6 0,2 8 0,-1 3-432,0 4 0,-4 2 1,-3 6-1,-2 3-69,-2 3 1,0-2-1,-3-1 1,-4-2 0,-1-2-44,-2-4 0,3-2 0,1-5 201,-2-5 1,4-7 245,1-6 1,-1-6 0,1-4 0,1-4 74,2-3 1,2-3 0,1-5 0,1-2 7,-1-1 0,-1-4 0,-2 0-9,1-1 0,-2-2 1,0 0-160,-2 0 0,-5-1 1,2-2-1,-2 0-148,1 1 0,-1 1 0,2 2-171,1 3 1,-4 3-1,4 6 23,0 1 0,-3 6 0,4 0-100,-1 4 0,3 6-171,-1-2 289,-2 3 258,0 1 1,-7 0-1,-1 0-52,-4 0 1,-4 0 0,-2 1 0,-2 2-41,-2 0 1,3 2 0,-3-3 0,2 3-33,2 1 0,1 1 0,2 4-190,-1-1 1,4 4 0,1 2 72,1 0 0,3 6 1,5 2-1,5 1 35,1 1 1,6-3-1,3 0 37,2-4 1,6 0 0,3-5 105,1-1 1,-1-5 0,-3-6 0,-3-4 14,-3-6 1,-2-6-1,0-4 1,-5-2-337,-5-1 1,0-4-1,-4-1 1,-1-1-615,2-2 868,1-2 0,5-1 0,-1 0 0</inkml:trace>
  <inkml:trace contextRef="#ctx0" brushRef="#br0">23634 4331 8245,'-4'-6'322,"2"1"0,-2 6-86,4 3 0,-4 3 1,1 7-1,0 5 0,2 3 9,1 3 0,0 9 1,0 2-1,0 4 1,0 4-185,0 2 1,0 1 0,0 4-1,0-4-140,0-3 1,1-5 0,2-11-1,1-4-231,2-5 1,-2-5 0,3-7-533,1-3 1,-3-4-1,-2-5 842,-1-6 0,-7-4 0,-1-6 0</inkml:trace>
  <inkml:trace contextRef="#ctx0" brushRef="#br0">23241 4288 7653,'0'-15'-159,"5"3"0,-3-4 518,5 6 0,-3 4 0,4 2 0,2 3 112,3 1 0,6 0 0,0 0 0,6 1 0,7 2-33,6 0 1,6 2 0,5-3-1,8 2-296,-27-3 1,1 0 0,4-2 0,0 0 0,1-1 0,1-1 16,2 0 0,-1 0 0,2 0 1,1-1-1,-3-1 0,-1-1-147,0 1 1,-1 0 0,-4 0 0,-1 0 0,28-3 0,-7 2-230,-6 1 1,-9 2 0,-9 3 0,-9 0-356,-6 0 1,-7 1 0,-4 3 68,-4 3 0,-9 2 144,-6 2 1,-5 1 0,-1 1-1,-2 1-145,1-1 0,2-1 0,1-2 0,-1 1 504,1 0 0,0-1 0,0 1 0</inkml:trace>
  <inkml:trace contextRef="#ctx0" brushRef="#br0">23943 4735 7653,'0'6'0,"1"2"0,3-3 0,3 1 77,2 2 1,6-3-1,3-2 1,2-2 108,2-1 1,4-1-1,2-4-30,3-5 1,1-2-1,-2-5 1,-1 1 88,-5-1 1,-7 1 0,-6-3 0,-7 1-138,-2-1 1,-17 4-1,-7 1 1,-10 3-98,-7 4 1,-4 2 0,-1 5-86,-3 0 1,1 1 0,4 4-76,-1 6 1,7 4 0,5 8 0,8 1 62,8 5 1,9-2 0,9 1 22,10 2 0,8-4 0,13-2 72,5-5 0,1-4 0,10-6 0,2-2 203,3-3 0,-4-4 0,1-4 1,-4-3-54,-7-2 0,-3-5 1,-9 0-1,-4-1-531,-7 0 0,-10 3 73,-4-2 1,-3 1 0,-2 0-15,-3-1 0,-2 1 0,-6 6 0,-1 3-317,-1 3 630,0 1 0,3 0 0,1 0 0</inkml:trace>
  <inkml:trace contextRef="#ctx0" brushRef="#br0">24336 4756 7653,'11'0'4,"1"-3"0,1-2 209,1-1 1,0 4 0,-3-2 0,1 2 418,2-2 0,-1 3 0,3-3 0,1 4-68,-1 4 0,2 2-392,3 4 1,-4 2 0,-3 2-1,-2 4-109,-1 2 1,-5 2 0,-3-1 0,-4 0-172,-6 0 1,-6 1 0,-11-2-259,-1-2 0,-5-3 0,0-6-89,-1-2 0,-2-2 0,8-5 1,2 0-60,0 0 1,3-1-1,4-4 1,5-5 89,6-7 0,4-3 1,4-1 423,4-1 0,4-4 0,15-5 0,2-7 0</inkml:trace>
  <inkml:trace contextRef="#ctx0" brushRef="#br0">24613 4341 7653,'6'-15'275,"2"3"5,-4-2 1,3 5-1,-3 4 1,2 1 241,3 5 1,4 5-1,2 8 1,0 4-92,1 2 0,1 7 1,-2 5-300,-2 6 1,-2 3-1,0 2-121,0 0 1,-4-1 0,-1 1 0,-2-2-371,-1-2 1,-2-2-1,-2-5 1,-2-2-1070,0-1 1,-5-9 858,1-9 0,1-6 0,-1-5 85,-2 0 0,-1-1 484,-5-2 0,-1-3 0,-5-5 0</inkml:trace>
  <inkml:trace contextRef="#ctx0" brushRef="#br0">24560 4777 7653,'15'-9'319,"3"1"133,2 1 0,6 3 0,2-2 0,4 0-105,4 0 1,1 0 0,5-2-293,-3 1 1,-4 1-1,-8-2-1901,-5 1 1846,-1 0 0,-23-9 0,-1 0 0</inkml:trace>
  <inkml:trace contextRef="#ctx0" brushRef="#br0">19731 4724 7653,'0'-6'-838,"3"-3"1016,1 2 1,-1 3-1,-3 4-39,0 6 0,4 5-67,-1 3 1,2-1-1,-1 5 1,3 1-33,2 1 0,-2 0 0,-1-1 1,0-3 57,0 0 0,-4-2 1,2-4 488,-3 1-408,-1 0 0,-1-5 1,-1-4-1,-2-4 39,2-5 1,1-4 0,1-3 0,0-4-74,0-2 0,1-3-203,2-1 1,3 0 0,6-4 0,3-1-332,7 2 1,0-3-1,6 7 1,2 2-502,1 2 1,-1 7 0,-1 2 889,-4 9 0,-8 11 0,-1 6 0</inkml:trace>
  <inkml:trace contextRef="#ctx0" brushRef="#br0">20082 4863 7653,'6'0'1825,"-2"0"-1471,-4 0-463,0 4 1,-1 2 0,-1 5 0,-2-1-39,2 1 0,-3 0 0,2 1 1,0 1 56,2 1 1,1 0 0,1-5 0,3 0-50,3-2 0,4-5 227,3 2 1,-1-6 0,4-3-1,2-7 120,1-4 1,-3 2-1,-3-2 1,-2 0-61,-1 3 0,-1 1 0,0 2-210,-3-1 56,-2 5 1,-5 7-1,-2 9 1,0 3-179,-2 0 0,1 2 1,3 1-1,0-1-164,0 0 1,1-2 0,3-4 224,3-2 0,2-5 1,2 2 61,-1-3 0,5-6 1,-1-2-1,-1-2 124,-1-2 0,-2-3 0,0 0 135,-3 1 1,1 1-1,-4 1 933,-2 0-1192,4 1 1,-5 5-1,3 5-172,-3 6 0,-1 7 0,0 1-57,0-1 290,0-1 0,-5-1 0,-1-1 0</inkml:trace>
  <inkml:trace contextRef="#ctx0" brushRef="#br0">20316 4660 7653,'4'-10'-146,"5"-1"4,4 0 1,-1 2 0,2 2 0,-2 2 149,-2 0 0,1 4 0,-1-2 0,0 3-8,-3 3 0,7 3 0,-2 5 0</inkml:trace>
  <inkml:trace contextRef="#ctx0" brushRef="#br0">20539 4873 7653,'6'17'191,"0"-2"0,-4-4 105,2-1 0,4-4 0,-1-2-46,3-3 0,0-2 0,1-3-328,0-3 1,-1-2 112,1-2 1,-1-3-1,1 0 1,0 1 117,-1 1 0,1 5 0,0 1-13,-1 1 1,1 2-72,0 3 0,-1 1 0,0 2-228,-3 4 0,2 6 0,-3 2 0,1-1-400,0 1 1,-3-3 0,2 2-861,-2-2 1419,5-6 0,-3-6 0,4-6 0</inkml:trace>
  <inkml:trace contextRef="#ctx0" brushRef="#br0">12668 7012 7653,'11'-11'0,"-1"1"-133,1-1 220,-5 0 1,3 2 0,-3 1 0,1 0 302,0 0 1,-1-1 0,3-2 156,-2 0 0,-5 4 0,2 0 1430,-3-1-1221,-1 3-722,0-4 1,-1 8 23,-3-3 0,-2 4 1,-3 4-1,0 4 43,2 5 0,0 3 1,-3 7-1,-1 2-100,0 3 0,0 3-31,-4 1 1,4 3 0,-4 2-1,4 1-15,0 2 1,0 1-1,1 1 1,0-2 22,3-1 0,-1-6 0,4-1 0,2-7-686,1-6 1,1-4 337,0-4 1,4-7 0,2-4-2693,0-6 3062,4-3 0,-4-11 0,4-3 0</inkml:trace>
  <inkml:trace contextRef="#ctx0" brushRef="#br0">12434 6969 7653,'0'-15'-75,"0"3"1,0-2-1,0 2 332,0 1 1,0 1 0,1-1 868,3 0 1,2 4 0,6 1 0,2 2-266,3 1 1,8 1-1,4 0 1,3-2-218,3 2 0,2-4-466,2-1 1,2-3 0,-3 0 0,0-1-112,-3 0 0,-3 1 0,-2 0 0,-3 2-348,-1 1 0,-6 1-1452,-6-1 0,-7 3 752,-3 8 0,-9 2 0,-5 6 0,-4 2-838,-2 4 1819,3-3 0,-7 10 0,3-3 0</inkml:trace>
  <inkml:trace contextRef="#ctx0" brushRef="#br0">12955 7203 7653,'0'-7'-429,"0"0"0,1 5 859,3-2 0,-2 4 0,4 4 0,0 3-107,0 2 1,-2 7-1,2 0 1,-2 2-580,-1 0 1,1-1 0,0 5-72,-2-1 1,-1 0-1,-1 1 95,0-1 1,-1-5 0,-1-1-1,-3-5 66,-1-3 1,3-2-1,-3-6 442,1-3 1,2-6 0,3-9 0,1-5 547,2-4 0,4-8-605,8-3 0,2-6 0,8-1 0,3 0-182,3-1 1,6 3-1,-17 21 1,0 0-1,1 1 1,2 1-273,0 1 0,0 1 0,18-11 1,-7 10-339,-4 8 0,-9 6 1,-8 7-19,-4 3 0,-5 6 1,-5 9 590,-2 5 0,-3-2 0,-5 4 0</inkml:trace>
  <inkml:trace contextRef="#ctx0" brushRef="#br0">13370 7299 7653,'0'-6'-1359,"0"-3"2219,0 2 1,0-3-11,0 0 1,0-1-140,0 0 0,-5 5-533,-2 3 1,-2 3 0,-2 3-409,1 4 1,-2 3-1,-1 2 12,-1 2 0,-4 1 0,4 4 1,1-2-680,1-2 1,1 3 0,2-4 408,2-1 0,3-2 575,8-4 1,3-4-1,7-6 1,5-6 360,4-4 0,1-2 0,3-4 1,0 3-144,1 0 0,-5-1 1,2 4-1,-4 2 663,-3 3-898,-3 5 1,-5 3 0,-3 7 0,-3 4-202,-3 3 1,-2-1-1,-2 4 1,0-2-1416,0-2 1,2-1 1191,1-1 1,1-6 0,3-1-1,3-4 354,2-4 0,3-3 0,1-7 0,3-4 0,0-2 0,-2-6 0,4-2 0,1-3 0,1-1 0,1 0 0</inkml:trace>
  <inkml:trace contextRef="#ctx0" brushRef="#br0">13732 7129 7653,'0'10'-453,"0"1"0,0 0 0,0-1 870,0 1 1,0 3-1,0 2 1,0 0 85,0 3 0,0 1 0,-1 1 0,-2 0-1024,0-4 0,-6 2-104,2-5 0,1-4-42,-1-7 1,5-4 666,-2-6 0,3-9 0,1-12 0</inkml:trace>
  <inkml:trace contextRef="#ctx0" brushRef="#br0">13764 6905 7653,'-5'-5'-47,"3"-4"0,-4 4 651,1 0 1,3 2-101,5 0 1,-1 1 0,6 4 0,0 1-981,1 4 0,2-1 0,0 0 1,-1 0-583,1 0 0,-1-2 330,1 3 728,0 0 0,-1 3 0,1 1 0</inkml:trace>
  <inkml:trace contextRef="#ctx0" brushRef="#br0">13913 7235 7653,'0'17'-400,"0"-2"0,0-4 393,0-1 0,1 0 0,2-2 0,4-2 489,3-1 1,0 0 0,1-3-1,0 1-844,-1 0 0,1-3 0,1-4 237,2-3 1,-2-3 0,2-5 168,-2-2 0,-2-3 0,0-2 0,-2 2 101,-1 2 1,0 0-1,4 3 1,-2 2 288,-1 1 1,1 7 12,-2 1 0,3 3 1,0 3-1,1 4-156,-1 5 0,1 7 0,0-1 1,-2 5-524,-2 2 0,-1-5 1,-3 1 111,0-3 0,2-1 0,-3-4-1847,2-2 1967,-1-7 0,-3-7 0,0-8 0</inkml:trace>
  <inkml:trace contextRef="#ctx0" brushRef="#br0">15391 7267 6693,'-6'-1'-766,"3"-3"784,1 3 0,2-5 1,0 3 27,0-4 1,-3 1 0,-1-1 141,2-2 0,0 4 1,-1-3-60,0 0 0,-1 2-355,4-1 1,0 0 49,0-4 0,5 2 0,1 1-41,0 1 217,3 4 0,-3-5 62,5 4-33,-5 1 1,-1 3 85,-1 0-79,-3 0 31,4 0 198,-5 0 274,0-5 180,0 4 262,0-4 1286,0 5-1794,0-5-212,0 4 1,1-3 95,3 4 0,-2 0 0,5 0 1,0 1-44,-1 2 1,7 7-507,-2 4 1,3 6 0,-1 0 0,2 5 22,2 2 0,-4 2 0,1 2 0,-2 0-370,-2-2 1,1-3 374,0-5 0,-5-5 1,-2-3 328,1-4 1,-4-7 0,3-9 0,-3-7 285,-1-5 0,0-7 0,1-4 1,3-3 584,3-2 1,-1-9-811,1 1 1,0-6 0,4-2 0,0-3-401,4-3 0,-8 26 0,2 2 0,14-26 0,0 8-553,2 10 0,5 11 0,-3 12 0,0 7-733,-2 5 0,-4 9 878,-3 7 0,-4 4 1,-6 11-1,-2 3 582,-1 2 0,-2 5 0,-3-3 0,-4 4 0,-2-2 0</inkml:trace>
  <inkml:trace contextRef="#ctx0" brushRef="#br0">15934 7108 7653,'-11'21'0,"0"0"380,1 0 1,-2 3 0,-1-1-1,-3-2 471,0 2 1,3-1-1,-2 3 1,1-4-470,4-3 0,-2-3-928,8-4 0,2-2 0,6-2 119,3-3 1,3-3-1,3-1 1,4-3 159,3-4 1,-1-1 512,6-10 1,-2 1-1,1-5 1,1 0 324,-1-3 1,-2 3 0,-1-2 0,-1 4 508,-2 2 0,-3 6 0,-4 1-468,0 2 1,-2 8-541,-2 1 0,-2 10 1,-5 7-1,0 3-61,0 2 1,-1-5 0,-2 1 0,0 0-1219,1-2 1,0 0 292,2-6 1,5-4-1,2-3 1,4-7-167,3-7 0,-2-4 0,3-7 0,-1-3 581,1-4 0,-2-1 539,-6-2 1,1-5 0,-5-3 0,0-5 388,-2-5 0,-5-3 1,0-2-1,-2-1 463,-2 4 1,-1 9-1,2 13 1,2 8 1613,1 11-2047,3 5 1,1 12 0,7 4 0,3 8 397,4 6 1,-1 4 0,5 7-1,0 6-456,-2 4 1,-1 3 0,-8 5-808,-4 0 0,-2 1 1,-2-1 357,-2 0 0,-3 1 0,-5 0 1,1-4 38,-1-5 1,1-13-1,3-3 1,4-7 125,2-4-418,1-3 0,1-10 0,2-5 0,4-7-1490,3-6 1,1-4-1,0-6 1791,4-6 0,-4-4 0,5-9 0</inkml:trace>
  <inkml:trace contextRef="#ctx0" brushRef="#br0">17667 7139 7653,'0'-17'105,"0"-1"0,-1 4 0,-1-4 560,-2-1 0,1 4 1,3 1 388,0 2 1,0 7-1,0 6-715,0 9 1,0 3 0,0 7-1,0 3 1,0 3-114,0 4 0,0 4 0,0 3 0,0 0-422,0-1 1,0 3 0,0-2-1,0 0-643,0-1 0,0 0 1,1-6 226,2-1 0,0-6 0,4-7-226,1-6 1,0-8 0,1-6 163,-2-9 0,-5-11 1,2-5 673,-3-5 0,-6 1 0,-3-4 0,-5 0 0,-4 4 0,-5-4 0,-2 2 86,-1 0 1,-3 0 0,3 7 367,2 3 1,0 4 0,3 3 673,2 4 1,8 6 0,8 0-470,8 0 0,7 2 0,13-1 0,6-1 62,6-2 1,6-1-489,5-4 0,-2 4 0,5-4 0,-4 4-472,-3 0 0,-3 2 0,-3 0 0,-5 3-841,-8 2 1,-6 1 726,-10 7 1,0 3 0,-2 7 0,-2 5-1640,-1 5 0,-3 3 1992,-6 5 0,-1 4 0,-6 2 0</inkml:trace>
  <inkml:trace contextRef="#ctx0" brushRef="#br0">17997 7384 7653,'11'16'370,"0"-6"1,4 1 0,4-6 500,4-4 1,4-4-1,5-4-494,0-7 1,0-6-1,0-5-70,0-3 1,-10 1 0,-5-2 0,-8 1-86,-5 1 1,-5 1 0,-6 6 0,-9 3-191,-6 6 0,-5 5 0,-5 9-72,0 4 0,-4 5 0,1 9 3,1 0 1,5 5 0,4 3 0,4 1-230,3 2 0,8-3 0,7-2 1,8-1-393,9-2 0,14-3 590,14-3 0,10-8 1,-22-8-1,0-1 1,2-2-1,0-2 236,2-1 1,0-3 0,-2 0-1,1-2 1,0-2 0,0-2 0,-3 1-1,-1-1 425,20-10 1,-12 1 0,-16 4 40,-5 0 0,-10 6 0,-9 1-134,-10 7 1,-4 4 0,-13 4-1,-2 7-394,-2 6 1,-2 6 0,4 3 0,1 1-761,-1 3 0,1-3 213,3 2 1,2-6 0,5 1 0,5-5-1080,5-5 0,8-3 0,10-6 581,7-5 1,6-10 0,5-11 481,3-7 0,3-2 0,0-2 281,-3 0 0,3-1 0,-3-3 1,2-3 40,-2-2 0,-2-6 0,-5-3 108,1-2 0,-5-1 1,0 1 517,-2 2 0,3 4 0,-4 9 0,-2 8 1092,-4 6 1,2 14-1104,-3 2 1,-1 14-1,2 8 1,3 8 160,2 5 1,2 4 651,-1 3 0,-3 8 0,-1 7 0,-5 2-1448,-4 1 1,-1-1 0,-1-1 0,-2-3-979,-4-1 0,-3 2 753,-1-7 1,1-1 0,-1-12 0,1-4-1300,-1-7 1,0-6 1073,1-5 0,0-7 0,2-9 226,1-4 0,0-3 0,-3-7 171,3-1 1,-5-4-1,4-5 1,0-1 405,-2-2 1,6 2 0,0 5 533,3 0 1,2 6 0,4-1-31,5 5 1,11 5 0,8 7 0,5 3-163,5 3 1,6 1 0,3 1 0,-2 3-352,-3 3 0,-4-1-2422,-10 1-1763,-8 0 3996,-15-1 0,-17-11 0,-11-7 0</inkml:trace>
  <inkml:trace contextRef="#ctx0" brushRef="#br0">12828 8235 7653,'0'-16'-33,"3"-1"0,1 4 1,-1-1 254,2 1 0,-4 1 0,3 2 236,-3-1 0,-2 5 0,-3 3 0,-4 3 1,-5 4-130,-5 7 0,-2 5 0,-1 9-212,0 4 1,-2 3-1,-1 4 1,0 7-69,0 5 1,2 1-1,1-1 1,4 1-163,3-1 0,6-2 1,5 2-1,3-6-63,3-8 1,6-6 0,7-12 0,7-5 71,3-6 1,2-9-1,3-4 152,-3-5 1,3-7 0,-4-6 123,0-2 0,-2 0 1,-7-3-1,-5 3 60,-5 3 0,-4 4 0,-8 3 21,-3 4 0,-8 7 0,-5 3-201,-4 3 0,-4 6 0,3 2 0,1 2-307,2 2 0,5 3 0,3 0-365,2-1 0,3-1 1,2-1-405,3-1 0,8 0 1024,3-3 0,7-2 0,2-5 0</inkml:trace>
  <inkml:trace contextRef="#ctx0" brushRef="#br0">13168 8289 7653,'11'-22'134,"-4"0"0,-1-2 206,-2-1 0,5 1 0,-3 3 1,1 4 3074,0 3-3062,-5 2 0,2 7 0,-8 6 1,-2 9-153,0 6 1,-7 4 0,3 3 0,-2 2-200,0 3 1,1 3-68,1 1 0,-1 0 1,0-1-1,2 1-336,2 0 1,-1-3 0,4-2 60,2-1 1,1-1 0,3-5 154,5-2 0,2-8 0,12-6 0,2-4 63,3-4 0,3-3 1,1-6-1,0-2 20,-2-2 0,-1 1-138,2-2 1,-1-1 0,-5 5 0,-5 1-440,-1 1 1,-3 2 0,-4 2-567,-3 1 1245,-3 5 0,-4-8 0,0 4 0</inkml:trace>
  <inkml:trace contextRef="#ctx0" brushRef="#br0">13402 8182 7653,'-6'-7'671,"1"1"1275,1 1-1049,2 2 0,-2 4 0,5 3-541,2 3 0,0 6 0,3 2 0,0 2-241,0 2 0,-4 2-133,1 4 0,2-2 0,-1 6 0,-2 1-236,-1 5 0,-1-2 0,0 2 1,-1-2-633,-2-1 1,1-4 401,-1-4 0,2-2 0,1-5 0,0-2-278,0-4 0,4-5 0,3-3 762,3-6 0,5-3 0,2-4 0</inkml:trace>
  <inkml:trace contextRef="#ctx0" brushRef="#br0">13742 8278 7653,'0'-11'2526,"0"1"-1780,0 4 1,-1-2-315,-2 4 1,1 2 0,-1 5-1,2 4-210,1 3 1,0 6 0,0 4-1,0 5-199,0 2 1,0 2-1,1 3 1,2 0-460,5 0 0,2-1-85,4 1 1,6-4 0,6-6-1,2-7 308,1-8 0,2-5 0,2-8 0,0-8 331,-1-10 0,-2-7 0,-10-3 0,-3-2 23,-2 2 0,-8-3 466,-4 2 1,-11 4-1,-7 8 1,-9 4-102,-8 5 0,-5 3 0,-5 4 0,0 4-584,3 6 0,4 3 0,5 6 0,4 1-629,4 1 1,4 3 231,11-2 1,2-1-1,7-4 1,1 0-2851,4-3 3325,7-2 0,3-5 0,4 0 0</inkml:trace>
  <inkml:trace contextRef="#ctx0" brushRef="#br0">15582 8193 7653,'0'-11'0,"0"4"0,0 0 0,-1 0 0,-1 0 776,-2 0 0,-4 1-213,1-1 1,-2 2-1,-1 6-347,3 3 1,-1 3 0,4 7 0,1 4-28,-2 2 0,4 2 0,-3 3-26,3 4 1,1 2 0,1 4-154,3 0 1,-2 4 0,4-2 0,0 1-132,0 2 1,-4-2 0,2 0-67,-3-2 1,-1-2-1,0-4-2,0-2 1,0-7 0,0-1-1001,0-4 815,0-2 1,3-9 0,2-6-224,1-9 0,1 0 0,5-6 597,2 1 0,-2-6 0,3-6 0</inkml:trace>
  <inkml:trace contextRef="#ctx0" brushRef="#br0">15955 8182 7653,'0'-10'945,"0"-1"0,-1 5-679,-3 2 1,2 3 0,-5 2 0,0 4-82,1 6 1,-4 4 0,3 8 0,-2 2-87,-2 3 1,0 6-1,2 3 1,2 1-187,3 2 1,3 2 0,1 5 0,0 1-428,0 0 0,8-5 364,3-8 0,3-4 0,0-5 1,4-7 16,2-6 0,1-5 0,1-9 0,-1-2 154,0-4 0,-1-8 0,-2-2 0,-4-3 275,-2-2 0,-5 1-28,0 0 0,-6 1 0,-1 2 0,-7 5 41,-6 5 1,-7 3 0,-6 5 0,-1 0-192,-2 0 0,1 1 1,1 1-1,1 3-190,2 1 0,3 0-1345,4 1 1,5-1-1186,5-2 2602,4-3 0,8 3 0,7-4 0</inkml:trace>
  <inkml:trace contextRef="#ctx0" brushRef="#br0">16327 8470 7653,'0'-17'397,"4"0"0,-1 4-85,0-1 1,1-4 0,0 4 416,-2 1 1,-2 6 0,-3 5-282,-4 4 1,-3 4 0,-1 6-306,1 2 1,0 6 0,2 6-225,1 1 1,5 3-1,-2 4 1,3 2-183,1-2 0,0-1 0,2-1 1,4 0-377,5 0 1,7-10 0,0-5 414,6-8 1,3-5-1,5-9 302,0-5 1,-1-7 0,-3-8 0,-3-3 217,-3-3 1,-6-1 0,-6 0 0,-5 1 264,-4 3 0,-7 6 1,-4 5-176,-7 2 0,-8 4 0,-3 5-335,-3 1 1,1 3 0,1 6 0,3 2-657,0-1 1,9 5-1,-1-3 1,6 2-3540,5 2 4144,-3 0 0,9-1 0,-3 1 0</inkml:trace>
  <inkml:trace contextRef="#ctx0" brushRef="#br0">18327 8299 7653,'10'-16'0,"5"-3"62,-1 5 0,0-4 0,-2 4 0,1 1 0,2 0 0,0 1 299,1 1 0,-2-1 0,-3 9 0,-1 0 0,1 2-277,0 1 1,-1 3-1,1 4 1,-2 7-21,-2 5 1,-1 7-1,-3 2 1,0 3-95,0 1 0,-8 5 0,-5 0 1,-5 4-319,-5 1 1,0-2-1,-10 6 23,-3-2 1,0-5 0,-5-1 320,2-1 0,0-7 0,5-5 0,4-5 56,6-5 1,6-7-1,10-13 70,8-6 0,9-9 0,14-8-142,6-3 0,5-4 0,7-1 30,2 2 0,2 1 1,-21 17-1,0 0 0,1 0 1,-1 1 51,26-13 1,3 7 0,-9 8-1,-2 4-52,-6 6 1,-12 4-90,-9 6 1,-9 6-1,-14 11 1,-5 2-327,-7 1 1,-8 1-1,-2 4 1,-1-1 404,-1-3 0,1-2 0,-4-4 0</inkml:trace>
  <inkml:trace contextRef="#ctx0" brushRef="#br0">18965 8342 7653,'-15'10'543,"3"0"1,-2-2-299,2-1 0,1 2 0,-1 5 0,0 3-29,2 4 1,-3 1 0,6 3 0,-2 2-78,2 0 0,-1 6 0,5-4-84,0-3 1,2-4-1,1-4-76,0-4 1,1-3 0,4-4 0,6-4 39,5-1 1,4-11 0,1-3-1,2-4-20,2-7 0,-3 1 1,3-5 12,-3 1 0,1-4 0,-1 3 8,0 0 1,-3-3-1,-10 5 1,-2 2-5,-3 0 1,-3 3 0,-4 3 0,-4 4-236,-7 4 0,-5 5 0,-3 4-195,-3 0 0,3 4 0,-3 5-116,2 4 1,6-2 0,1 4 0,3-5 529,4-3 0,5 3 0,-1-4 0</inkml:trace>
  <inkml:trace contextRef="#ctx0" brushRef="#br0">19241 8310 7653,'6'5'3040,"-1"-4"-2638,0 8 0,-4-2 0,3 6-283,-3 2 1,-5 7 0,-1 0 0,1 6-379,-1 5 1,1-1 0,4 3 143,0-2 0,0-2 0,3-3 0,3-4 140,4-5 0,8-8 0,1-8 310,5-2 0,-2-7 1,3-4-1,-3-7 164,0-3 0,-2-1 1,-3 0-154,-2-1 0,-5 1 0,-3 1-215,-3 2 1,-5-1-1,-5 5 1,-5 1-112,-1 1 0,-4 3 0,-3 2-155,-5 3 0,2 3 0,-3 1-318,3 0 1,4 0 0,1 0-1,2 1-1212,2 3 0,5-3 1665,1 2 0,-1 3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10924 5235 7599,'15'0'59,"-3"-4"0,2 0 0,-1-1 0,-1-1 0,0 1 0,-3 1-94,1 1 1,-6 1-1,-1-2 1,-6-3 110,-4-2 0,-2-2 0,-1 0 0,2 1 1,1-2 108,-1-2 0,-2 2 1,0-2-1,0 2 1,2 1 11,1 1 1,0-1 0,-4 2-109,0 1 0,1 0 0,-2 3-33,-2 0 1,2 2 0,-3-2 0,-1 2 75,-1-1 1,-5-4 0,-1 1-77,-2-2 1,-6-2 0,0 0 0,-4-1 0,-4-1-29,-5-1 1,-3-1 0,-6 2-139,0-1 0,-1 0 0,1 3 1,2 0 7,5 1 0,1 3 0,10 1 1,1 1 65,1 2 0,-3 2 0,1 1 1,-1 0-1,0 1 70,-3 3 1,0 2 0,-3 6 86,-2 2 1,0-1 0,1 4-52,0-2 0,0 4 0,-1-3 0,0 2-1,3 0 1,4-2-1,-1 3-23,2-1 0,-3 0 1,4 2-1,2 0-45,0 1 0,3-2 1,-9 8-17,-2 3 1,4-4 0,-2 8 0,-3 2-23,-3 0 0,0 5 0,21-19 0,0 2-24,0 0 0,1 1 0,-1-1 0,2 1 0,1-1 0,0 1 0,1 1 1,1-1 31,1 1 1,1 0 0,-12 27 0,5-1 81,1-2 1,7-1-1,3-4 1,3 2-24,3 1 0,5-2 1,-2 3-5,3-2 1,2 4 0,3-1-1,3 2 36,2 1 0,2 0 0,-1 1-56,1 3 0,1-1 0,-5-27 0,0 1 0,10 27-14,-1-5 0,5 1 1,0-5-38,2 1 1,-7-24 0,1 1 0,16 19-1,4-3-26,3-2 1,6-5 0,-20-18 0,0 0 56,3-2 0,1-1 0,0 0 0,1-2 0,3-1 0,0-1 0,1-1 0,0-1 13,2 0 0,0-2 1,4-1-1,0-2 1,4-1-1,0-1-82,1 0 1,0-1-1,1 0 1,-1-1-1,-1-1 1,-1-1 0,3-1-1,1-1 89,2-1 0,1-1 1,-4-1-1,0 1 0,1 0 1,0 1-11,-1-1 1,-1-1 0,-3-1-1,1-1 1,2 1 0,1-1 3,2-1 0,-1-1 0,-2 1 0,1-1 0,0 0 0,1-2 0,0 2 0,-1-2 20,0 1 1,0-2 0,2-2 0,0 0 0,1-1 0,0-1-100,-1 0 0,1 0 0,1 2 0,0-1 0,-5-1 0,0 0 0,0 0 0,1 0 152,-1 0 1,0 0-1,2-1 1,-1-2-1,-3-1 1,-2 0-24,-2 0 0,-1 1 1,-4-1-1,-1 1 0,-2-1 1,0 0-1,-3-2 1,-2-1 14,0-2 0,-3 0 0,-2 1 0,-2-1 0,-4-2 1,-2-1-1,-2 1 0,-2-1-17,-4 0 0,-1-1 0,-1 0 0,-2-1 1,-2 0-1,-1 0-13,0-1 0,-1 1 0,-3-2 1,-2 1-1,-3 0 0,-1 1-20,-2-3 0,-2 1 0,-2-2 1,-1 0-1,-1 0 0,-1 0 1,0 1-1,0 0-93,0 2 1,1 0 0,-2 0 0,0 1-1,2 3 1,-1 1 16,0-1 0,-1 1 1,-2-2-1,0 2 1,0 1-1,-1 2 1,0 2-1,-1 0-53,0 1 1,-1 1 0,-2 0 0,0 1-1,-3 0 1,0 0 0,-1 0 0,-2 0-233,-1 1 0,-1 1 0,-3 1 1,-1 1-1,-3 2 0,0 2-1392,-4 0 0,-1 1 1738,-4 0 0,-1 1 0,-3 0 0,-2 1 0,19 3 0,-2 1 0,1 0 0</inkml:trace>
  <inkml:trace contextRef="#ctx0" brushRef="#br0">11690 4522 7605,'-11'0'-5,"0"0"0,1 0 0,-1 0 0,0 0-35,1 0 1,0 1 0,2 2 0,1 1 346,-1 2 1,-1-2 0,1 3 1003,1 1-1047,5-3 0,-3 4 0,5 0-112,0 4 0,0 0 0,0 3-124,0 0 0,0 6 1,0 0-1,0 4-101,0 4 0,-5 2 0,-2 3-22,-2 4 0,-2 3 0,-1 0-24,-2 1 1,1 3-1,-4 1 70,2 2 0,-3-1 0,4 2 0,2-3-21,4 0 1,2-2-1,4 5 31,-2 1 1,1-3-1,3 1 51,0-2 0,3 4 1,2-3-1,0 1 56,-1-3 1,0 1-1,-4 1-32,0 0 0,0-3 0,0 1 0,-1-3 31,-3-4 1,-2 1 0,-4-5-13,-1 0 0,4-7 1,1-4-1,0-4 36,0-3 1,4 0-43,-2 1 1,3-3-1,2-4-5,3-1 1,1 1 0,3-1 0,-1-2 14,1-1 0,2-1 1,0 2-3,1-1 0,0 0 0,-1 3 0,1-2 0,0-1 0,-1 0 1,1 3-43,-1-3 1,1 1-1,1-4 1,1-1-14,1 2 1,9-4 0,-2 3 13,1-3 1,5-6 0,3-3-1,4-4-102,5-2 1,6-5-1,1 1-21,-1-2 0,4-1 0,0-1 0,3 2 67,1 3 0,-3-1 0,-1 6 1,-1 3 2,0-1 1,1 5 0,1 2 53,-4 2 1,-3 2 0,1 1-1,2 3 104,4 1 1,-2 0 0,1 2-69,-2-1 0,3-5 0,-2 3-52,4 0 0,-1-4 0,6 3 1,-2-3 19,2-1 0,-2 0 0,5 0-30,-3 0 1,4 0-1,-3 0 1,0 0 39,-1 0 0,-25 0 1,0 0-1,-1 0 1,0 1-32,0 0 1,-1 2 0,28 2-1,-28 0 1,0 1 0,2 0-1,-1 0-18,2 1 1,0 0 0,-2-1 0,0 0 0,1 1-1,-1 1 10,1 0 1,-1 0 0,28 4 0,-29-5 0,0 1 0,1-1 0,-1 0-57,-1 0 1,1 0 0,28 7 0,-5-3 49,0 0 1,3-1 0,-3 1 0,-4-2 121,0-1 1,-4 1 0,3-3-39,0 0 1,-2 2-1,-5-4 1,-1-2-31,-1-1 1,-5-1-1,1-1 1,-6-4-101,-4-5 0,-7-2 0,-4-6-12,-2-1 0,-3-6 0,-2-4-6,-3-5 0,-3-1 0,-1-4 0,-1-2-33,-3-4 1,3 0-1,-2-3 61,1 0 0,2-3 0,2 2 0,0-3 168,2-1 1,4 3 0,-2 0-58,0-1 1,2-5 0,-5-3 0,-1 28 0,-1 1 46,0-30 1,-1 3 0,0-3-150,0 29 1,0 0 0,0 1 0,0-1 0,-1-29 38,-3 3 1,-2-1 0,-4 1 0,0-1-18,6 27 1,1 1 0,-2-26 0,5-4-53,0 4 0,0 2 0,2-3 0,2-2-36,7 0 1,1 2-1,6 6 86,0 2 0,0-1 0,1-3 1,1 1-7,-1 2 1,-5 7 0,0 6 147,-2 4 1,-2 0-1,-3 8 1,-4 1 104,-1 2 0,-2 5 0,-3 2-192,-4-1 1,0 5 0,-7-2 0,1 3-125,-1 3 0,-2 0 0,-3-2 33,2 1 1,2 0 0,-1 3-21,1 0 1,-4 2 0,1-2 0,-1 2 56,1-1 0,-2 1 1,2 3 0,-2 0 1,-4 1-1,-1 3 1,0 1 38,-1 1 0,-1 4 1,-5-3-25,0 2 0,-4 2 1,0 0-1,-1-1 56,1 1 1,-7-4-1,3-1 22,0-1 0,-1-2 0,-1-3-63,-1 0 1,1 0 0,-1 0 0,1-1-22,-1-3 0,1-1 0,-1-5-10,1 3 1,-2-2 0,-1 1-31,-1-1 0,-1-2 0,0 1 0,-2-1 21,-3 0 0,-3 4 1,0 0-1,-3 0 27,-1 1 0,29 2 1,0-1-1,-2 1 1,0 1-45,0-2 0,0 0 0,0 2 0,0-1 0,0 1 0,0-1 53,1 0 0,-1 0 1,-2 1-1,0 0 1,1 0-1,0 0 1,1 0-1,1 0 106,-27-3 0,1 0 0,-1-2-118,-1 1 1,29 4-1,-1 0 1,0-1-1,0 0-29,0 0 1,1 1 0,-28 0 0,4-2 0,0 2 28,1-1 0,-2 1 1,9 2-4,1-3 1,3 3 0,3-4 0,3 2-40,3-1 0,2 1 0,2 3 12,0 0 1,6 0 0,-2 0-2,3 0 0,0 0 1,1 0-1,0 0-56,-1 0 1,2 3-1,1 1-32,2-2 1,4 0-1,-3 1 1,2 0-33,0 0 0,0-2 0,3-1-248,1 0 0,-1 0 0,-1-1 0,-1-2 404,-1 0 0,-5-1 0,2 4 0</inkml:trace>
  <inkml:trace contextRef="#ctx0" brushRef="#br0">3265 11534 7638,'0'-11'282,"0"-3"0,-1 0 1,-1 1 346,-2 1 1,1 5 0,2 1-1,-3 2-403,-3 6 0,-4 8 0,-3 12 1,-4 5-1,-2 6-177,-1 6 0,-5 1 0,-4 11 29,13-24 1,0 0-1,1 2 1,-1 0-1,-1 3 1,-1 0-1,2 0 1,-1 0-87,0 0 0,1 0 1,-3 2-1,1 0 1,1 1-1,0-1 0,1 0 1,1-1-585,1 0 1,0-2 0,-11 21 0,6-2 0,3-8-543,2-6 0,4-11-41,0-15 1175,0-13 0,2-9 0,2-9 0,2-1 0</inkml:trace>
  <inkml:trace contextRef="#ctx0" brushRef="#br0">2787 11672 8419,'4'-6'2151,"2"2"1,1 6-1865,1 5 1,-1 6 0,2 12-156,-2 3 1,3 8 0,-2 4-1,4 4-277,2 2 1,5 0 0,-1-4-578,2 1 0,7-5 1,5-3-1,6-4-1108,3-6 1830,6 0 0,-3-9 0,3 5 0</inkml:trace>
  <inkml:trace contextRef="#ctx0" brushRef="#br0">7711 14588 7573,'0'10'908,"0"1"0,-3-1 0,-2 1-310,-1 0 1,0-1 0,-2 1-1,1 1-318,-1 2 0,-3-2 1,-3 3-367,-4 1 0,2-1 1,-2 4-1,-2-1-390,-4 1 0,1 5 0,-6 5-169,0 1 1,-1 6 0,1 1 244,0 0 1,1 4 0,-5 5 0,0 1 78,1-2 0,3-1 0,10-11 0,3-5-134,1-4 1,2-9 454,5-15 0,8-12 0,6-15 0</inkml:trace>
  <inkml:trace contextRef="#ctx0" brushRef="#br0">7850 14768 7541,'19'35'85,"0"0"0,-1 2 0,-1 1 0,-2 0 0,0 1 303,-1 3 0,0 3 0,1 4 0,-1 1 0,3 5 0,1 0 0,0 0 0,0-1-153,1 0 0,0 0 0,-2-6 0,-1-2 0,1-2 0,-1-3 0,-1-5 0,0-2-272,-1-5 1,1-2 36,16 14 0,0-16 0</inkml:trace>
  <inkml:trace contextRef="#ctx0" brushRef="#br0">3627 13534 7697,'-32'11'132,"-3"-1"0,-1 1 1,2 0-1,2-2 1,5-1-1,6-2 422,5-1 0,1-1 1,1-6-1,1-1-440,1-4 1,1-7 0,1-5-1,0-4-222,3-2 1,2-4-1,5 1 1,0-3-6,0-1 0,2 0 0,2 0 0,6 1 6,3 3 0,7 0 1,0 5-1,5 4 5,2 3 0,1 3 0,4 6 49,0 3 1,4 3 0,0 1 0,2 1 43,2 3 1,3 1 0,3 5 104,3-3 0,9 1 0,-26-6 0,0-1 0,3-1 0,0-2-106,1 0 0,1-1 0,3-4 1,1-2-1,1-1 0,2-2 116,3-3 0,0-1 1,3-2-1,1-2 1,2-2-1,1-2 0,1-1 1,0 0 21,-17 8 1,-1 0 0,2-1 0,3-1 0,0-1 0,1 0 0,2 0 0,0-1 0,0 0-201,1-1 1,1 0 0,0-1 0,1 0 0,1 0 0,-1 0 0,-2 1 0,-1 0 0,1 1 0,1-1 0,0 2 0,0-1 80,-1 0 1,1 0 0,0 0-1,2 1 1,0-1 0,0 1-1,0-1 1,-1 1 0,1 1-26,0-1 1,0 1 0,0 1-1,0-1 1,-1 1 0,1 0 0,1 0-1,0 0 1,-1 0 0,1-1-1,0 0 1,0 0 4,1-1 0,0 0 1,0 0-1,0 0 1,-1 0-1,1 0 1,2-1-1,0-1 1,1 1-4,0-1 1,1-1 0,0-1 0,-10 4 0,0 0-1,1-1 1,0-1 0,2 0 0,0-1 0,0-1 0,1 0-1,0-1 1,1 0 0,0-1 0,-1 0-85,1 0 1,0 0 0,0 0 0,-1-1 0,0 0 0,0 0 0,0 0-1,-1-1 1,-2 3 0,0-1 0,0 0 0,0 1 0,1-2 0,0 1-1,0 0 1,0-1 129,1 1 1,-1-1-1,1 1 1,-1-1 0,3 0-1,0-1 1,0 1-1,0-1 1,1 0 0,0 0-1,-1 1 1,1-1-151,1 0 1,0 0-1,-1 0 1,1 0 0,1-1-1,-1-1 1,1 1-1,0 0 1,-10 5 0,0-1-1,0 1 1,1 0 0,-1 0 122,1 0 1,0 0-1,-1 0 1,2 0-1,-1 1 1,1-2-1,0 1 1,0 0-1,0 0 1,1 0-1,-1 0 1,0 0-1,1 0 1,-1 0-1,0 1 1,1-1-1,-1 1 1,0-1-1,0 1 1,0 0-43,0-1 0,0 1 0,0 0 1,0 0-1,0 0 0,-2 0 0,0 0 1,-1 1-1,1-1 0,0 1 1,9-4-1,1 0 0,-1 1 0,0-1 1,-2 2-1,1-1 0,-1 1 0,0 1-127,-2 0 0,0 0 1,0 0-1,-1 2 0,0 0 1,-1 1-1,0 0 0,0 1 1,-4 2-1,0 1 0,0-1 1,1 1-62,12-5 1,1 1 0,-1 0 0,0 1 0,-1 0 0,0 1 0,-2 2 0,0 1 0,-1 0-89,-1 2 0,0 0 1,-1 0-1,-2 2 1,0 0-1,0 0 313,-2 1 0,0 1 0,-1 0 0,-1 0 0,-1 0 0,0 1 0,0 0 0,1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9466 9172 7638,'-10'0'53,"-6"0"1,5 3 0,-4 1 263,4-2 0,0 1-467,0 0 158,5-2 0,2 5 116,4-2 0,1-2-132,2 5 1,0-3 0,4 3 0,1 1 31,2 2 0,1 5 0,4 3 21,2 2 1,4 2 0,0 2 42,0 1 0,5 4 1,2 0-1,4 1 68,4 2 1,3-3 0,7-2 0,5-2-47,4-5 1,-26-11 0,1-2 0,2-1 0,-1-1-1,0 0 1,-1-1 14,1 0 0,-1 0 1,24 0-1,0-4 5,-3 0 0,-6 0 1,0 0-123,-5 0 1,-4 0-1,-7 0 1,-2 0-277,-1 0 1,-2 0 0,-5 1-1457,-1 3 1724,-5-3 0,2 13 0,-4-2 0</inkml:trace>
  <inkml:trace contextRef="#ctx0" brushRef="#br0">13870 8544 7627,'0'17'48,"-4"-2"1,1-4 0,1-1 0,0 1-48,2-1 0,2 1 212,1 0 1,-2-4 0,4-1 1091,0-2-757,-4 0 0,2-4-242,-6 0 0,-3 4 0,-5 0 0,0 2-188,-4 2 0,-1 3 0,-7 3-200,-1 4 0,0 3 0,-4 4 0,-1 4 57,2 1 1,-4 7 0,3 2-46,-3 2 0,0 7 0,2 1-74,1 3 0,4 1 1,-1-1-3,3-2 1,2-4 0,1-8 0,2-5-1204,2-3 1349,1-11 0,1 2 0,0-9 0,0-2 0,-2-1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12849 3735 7619,'15'-26'113,"-3"3"1,3 0-1,1 4 1,2 4 0,3 2 315,4-1 1,-4 6 0,0-1 0,-5 1-156,-5 3 1,-5 1 0,-2-3 0,-3-3 0,-2-1 0,-3-5-3,-3 0 0,-8-3 0,-6-6-209,-7-3 0,-4-3 0,-3 0 0,-4 2-302,-2 0 0,-3 6 0,-1-1 0,-2 5-59,-2 5 1,-2 3 0,-3 4 0,0 5-3,2 4 1,1 5 0,-1 7 150,2 4 0,-2 6 0,4 2 84,-1 1 0,1 2 1,2 6-1,21-17 1,0 0 51,-1 2 0,0-2 1,0-1-1,0-1 1,1 1-1,1 1 1,-24 14 30,1 1 1,20-12-1,0 1 1,-4 1-1,-1 0-77,-1 2 0,0 1 1,-1 3-1,0 0 0,3 1 1,1-1-1,1 1 0,0 1 79,2-1 0,1 0 1,3 0-1,1 0 1,0 2-1,1 1 1,3 1-1,0 0 11,1 1 1,1 1-1,2 0 1,2 2-1,0 1 1,2 0-24,2 2 0,1 0 0,3-1 0,1 0 0,2 1 0,1 0 1,2 0-1,2 0-11,2 2 1,2-2-1,3 0 1,3-1 0,0-1-1,2 0-3,1-1 1,1-1 0,1-1 0,2-2 0,-1 0 0,0 0 0,2-2-1,0 1 25,0-1 0,2-1 0,3 1 0,0-2 1,0-1-1,1 0 26,0-2 0,2-1 0,1-2 0,3-2 1,1 2-1,0-2 0,3 0 0,0-1 57,3-1 0,0-1 1,-3-3-1,2-1 1,2-4-1,1-1-51,-1-2 1,0-1 0,1-3 0,1-2 0,1-1 0,1-2 0,1-2 0,-1-2 14,3-3 0,-1-1 0,2-1 0,-2-3 0,0-5 0,-1-1 0,0-2 1,-1-1-197,1-1 1,-1-2 0,-1-3 0,1-1 0,-1 0 0,1-1 122,-4 1 1,1-1 0,-1-3 0,0 0 0,-3 1 0,0-1-1,0-2 1,0 0-59,0-3 0,1 0 1,-5 3-1,1 1 0,-1-2 1,1 2 18,-3 2 1,0 1-1,-3 0 1,-1 1 0,-1 1-1,1 0 1,-3 0 0,1 1 29,-2 1 1,-1 0 0,-2-1-1,-1 1 1,13-18 100,-4 4 0,-5 0 0,-8 5 0,-4 2 306,-4 1 0,-6 4 0,-8 1 92,-5-2 1,-7-4 0,-8-3 0,-3 0-258,-3-4 0,-5-1 0,15 19 0,0 0 0,-3-2 0,-1-1-364,-5-2 1,-1 0 0,-4-2 0,-3 0-1,-4-3 1,-2-1-126,-3-2 1,-1 1 0,14 11 0,-2 0 0,0 1 0,-1 0 0,1 1-1,-1 1 1,-15-9 0,1 3-258,3 2 1,0 1-1,3 5 1,1 1 519,1 1 0,1 2 0,-2-1 0,1 1 0,2 2 0,1 1 0,1 0 0,1-1 0</inkml:trace>
  <inkml:trace contextRef="#ctx0" brushRef="#br0">12285 6075 7638,'-16'11'118,"-4"1"0,3 1 0,0 1 0,3-2 0,2-3 513,2-1-197,-1-1 521,5-1-840,2-2 0,4-3 1,-2 3-294,-1 3 0,0 5 1,-2 4-1,-3 8-53,-1 6 0,1 5 0,-8 12 0,1 7-3,6-25 0,0 1 0,1 1 0,1 0 0,0 0 0,1 0 8,-2 26 0,5-8 0,12-16 229,8-11 1,14-11 0,12-14-1,5-9 37,4-13 1,-25 9 0,0-2 0,2-3 0,-1-2 93,2 0 1,0 0-1,1-1 1,0 0-1,-1-3 1,0 0-15,-1 1 1,-1-1 0,-3 1 0,-1 0 0,-1 1 0,-1-1 0,-1 2 0,-3-1 340,14-26 1,-10 5 0,-12 3-260,-5 7 1,-10 4-1,-7 2-89,-8 2 0,-7 9 1,-8 2-1,-6 8-393,-3 5 1,-7 3 0,-8 2 49,27 0 0,0 2 0,-3 1 0,0 2 0,2 3 0,0 0-175,1 1 1,1 0 0,1 1 0,1 0-1,-16 7 405,15-3 0,4-4 0,11-3 0,4 3 0</inkml:trace>
  <inkml:trace contextRef="#ctx0" brushRef="#br0">10934 8884 7668,'-4'-10'70,"-2"0"1,-4 1 0,2-1 0,1-1 3,-1-1 0,2-4 1,-1 1-1,0-1-101,1-3 0,-7-1 0,2-3-6,-1-2 1,-1 3-1,0-4 1,-2 1 208,-2 0 1,0 0 0,-4 4-30,4 0 0,-3 4 0,2 3 0,-2 3 103,-1 4 1,-1 3-1,1 6-84,0 5 0,-4 2 0,0 12-257,1 1 1,6 11 0,0 3 0,-1 6-5,-1 8 1,3 1 0,10-22 0,1 2 85,2 0 1,0-1-1,1 1 1,1 0 0,2 0-1,1-1 1,4 28-9,6-3 0,9-6 1,8-10-67,3-3 1,6-11-1,0-6 1,2-6-55,0-8 1,-4-5 0,0-8 240,-2-10 1,-2-6-1,-3-10 178,-3-1 1,-4 1-1,-3-5 1,-4-1 8,-2-2 0,-6 5 1,-2 4-1,-4 5 145,-4 2 1,-3 1 0,-6 6-489,-1 5 0,-6 5 1,0 10-602,-4 2 0,-1 13 0,4 11 1,0 8 152,-1 8 1,6 2 0,3-3-64,5 1 1,4-2 562,8-2 0,6-2 0,7-5 0</inkml:trace>
  <inkml:trace contextRef="#ctx0" brushRef="#br0">15742 8480 7605,'-37'5'353,"3"-3"0,-3 5 0,3 3 0,5 3 32,1 5 0,4 11 0,1 9 0,0 8-505,-2 7 0,10-21 0,1 1 0,2 1 0,0 1 1,0 2-1,0 0-4,0 2 0,1 0 1,3-2-1,1-2 0,1-3 1,1-1 48,1 23 0,5-7 0,5-12-177,4-7 0,7-10 0,-2-7 0,1-9 221,-1-8 0,4-7 1,-2-12 300,-1-3 1,1-7-1,-4-4 1,1-4 362,-1-3 1,-5-1 0,-2-3-360,-1 4 1,-3-1 0,-4-1 0,-3-1-490,-1-6 0,-2 2 0,-5-4 215,-1 3 0,2 25 0,0 0 0,1-1 0,0 1 0</inkml:trace>
  <inkml:trace contextRef="#ctx0" brushRef="#br0">13934 9800 7612,'-21'10'605,"0"1"1,5-1 0,4 1 0,5 0 298,2-1 0,2 1 0,3 0-943,0-1 64,0 1 1,-1-8-1,-2-6 83,0-10 1,-1-7 0,4-5-1,0-3 21,0-3 0,0-1 0,0 0-236,0 0 0,4 1 0,0 4-103,2 6 1,5 2 0,4 8 0,1 7 64,-1 5 0,4 15 0,0 14 0,3 11 159,3 11 0,0 3 1,-14-25-1,-1 0 8,1 1 1,-1-1-1,3 2 1,0 0-1,1 1 1,1-1-1,0 0 1,1-1-14,-1-3 0,1 0 0,20 20 0,1-10-76,0-6 0,1-11 0,1-10 0,-3-7 39,-3-2 1,-3-7 0,-1-2 364,-4-3 0,-9 0-177,-5-1 1,-6 5 0,-10 3 0,-7 1-93,-8 2 0,-8 10 0,-11 5-166,-8 8 0,-6 5 0,24-11 1,-1 2-1,-2 0 0,-1 1-27,-1 0 1,0 1 0,0 2-1,0 1 1,-1 1 0,-1 1 55,0 2 1,0 0 0,4-3 0,0-1 0,2 1 0,1-1 0,4-4 0,0 0 115,-18 12 1,6-11-88,9-10 0,8-21 0,9-18-296,7-18 0,5 14 0,2-4 336,2-9 0,1-2 0,1-1 0,1-1 0,3-6 0,0-1 0</inkml:trace>
  <inkml:trace contextRef="#ctx0" brushRef="#br0">14051 9629 7618,'6'-10'153,"-2"-1"0,-4 0 0,2 1 1,1-1 505,4 0 0,3 4 0,0 1-472,1 2 1,0 1-1,-1 8-64,1 6-3,-5 9 1,-1 8 0,-7 8-48,-1 3 1,-8 7 0,-8 3 0,-4 5-57,9-26 0,-1 0 1,0 3-1,0 1 1,-1 2-1,0 1-184,0-1 1,0 1 0,1-1 0,1 0 0,1 1 0,0 1 0,2 0 0,0 1 166,1 1 0,3 1 0,5-1 0,1-1 0,1 3 0,1 0 0</inkml:trace>
  <inkml:trace contextRef="#ctx0" brushRef="#br0">13466 7320 7633,'-11'-15'205,"-4"0"1,-2-3 0,0 5 0,0 3 158,2 3 1,-1 5-1,3-2 1,-1 3-259,1 1 0,-2 6 1,1 4-1,-1 4-75,0 2 1,4-1-1,0 2 84,2 2 0,6 4 1,-3 5-1,1 9-21,3 6 1,2 8-1,1-21 1,0 1-62,1 2 0,0 1 1,1 4-1,1 1 1,-2 1-1,-1 1-165,1 1 1,-1 0 0,-1-2-1,1 0 1,-1-3 0,0 0 0,0-2-1,0-1-346,0-1 1,0-1 0,-1 13 0,-4-12-1173,-6-14 1650,1-10 0,-10-9 0,3 0 0</inkml:trace>
  <inkml:trace contextRef="#ctx0" brushRef="#br0">13062 7597 7633,'4'-38'104,"0"2"0,7 4 272,4 0 1,10-1-1,7-2 1,5 0 45,5 1 1,5 0 0,3 4-170,2 1 1,-25 15 0,0 0 0,24-7 0,-7 5 138,-5 7 1,-5 1-1,-6 4-175,-3 2 1,-7 2 0,-4 3-286,-2 4 0,-3 6 1,-2 3-1,-3-1-54,-3 0 1,3 3-1,0-2 1,1 0-482,0 3 1,3 1 0,-1 1 96,3 1 1,0-1 0,2 0 311,2 0 1,-1 4 0,4 0 0,-2 0 352,-2 1 1,3-2 0,-2 4 74,-1 2 0,-6 0 1,-4 3-1,-3 3 238,-3 3 0,-8 7 0,-8 2-206,-4 1 1,-5 2 0,-3-5-159,-1-1 1,0-1 0,1-4-86,3-5 1,2-4 0,6-10 0,2-1-60,4-2 0,2-3 0,1-4-375,1 0 1,-1-1 0,-1 1-25,-2 0 0,-4-1 0,-7 1 39,-3 0 0,-4 3 1,-6 1-1,-5 0 78,-6 1 1,20-9 0,-1 0 317,-27 4 0,25-8 0,-2 0 0,-1-1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7116 9704 7614,'-11'-5'124,"1"0"1,-1-2 0,0 4-1,1 1 1,-1 2 0,0 0 357,1 0 1,-2 5-1,-1 3 1,-1 4-331,1 2 1,4 2-1,4-3 1,0 1-1,4-1-210,3-1 1,9-1 0,6-1 0,6 0-1,5-3-32,8-4 0,5-2 0,6-3 0,6-5-42,-23 1 0,0-2 0,3-2 0,1 0 132,1-2 0,1-1 0,5-2 0,1-2 0,1-2 0,0 0 0</inkml:trace>
  <inkml:trace contextRef="#ctx0" brushRef="#br0">2861 7171 7673,'-27'16'333,"2"-1"1,9 3-1,7-4 1,14-3-77,15-4 1,13-2 0,18-7 0,-21 1 0,0-1-215,4-1 0,1-1 1,4-2-1,0 0 0,2-2 1,1-2-1,1-2 0,1-2-207,2-2 0,0-1 0,4-3 0,0-3 0,-1 0 1,1-2-564,-3 1 0,0 0 0,1-1 0,-2 0 727,-5 4 0,-1-1 0,2-1 0,0 0 0,1 5 0,-1 1 0,1 0 0</inkml:trace>
  <inkml:trace contextRef="#ctx0" brushRef="#br0">11360 11310 7616,'-7'0'1497,"0"0"-1199,-2 0 0,6 0 0,3 2-357,6 1 0,6-2 0,4 4 0,7-1 0,4 0 10,6 2 0,7-3 0,8 1 0,4 0 54,6-1 0,-24 1 0,0 0 0,2-2 0,2 0 0,3 1 0,0-1 11,2 0 1,1 1-1,3 1 1,1 1-1,2 0 1,1 0-1,1 1 1,-1 2-219,1 0 1,0 0-1,0 1 1,-1 0 0,-3 2-1,0 1 185,0 0 1,-1 0 0,1 0 0,0 1 0,0 2-1,-1 0 38,-1-1 0,0 1 0,-3 2 0,0-1 0,-2-1 0,-1-1 0,0 1 0,0 1-23,0-1 1,0 1 0,0 0 0,1-1 0,-1 0 0,1-1 77,-2-2 0,0 0 1,-1 0-1,0-1 1,0 0-1,-1-1 1,2 0-1,-1 0 19,1 0 1,0-2 0,0-1 0,-1-2 0,-2-2-1,-1 0-48,-1-1 0,-1 0 0,-1 2 0,0 0 0,-1-2 0,0-1-98,-1 0 0,0 0 1,20 1-1,-4-2 1,-10 0-558,-6 0 1,-9-4 5,-7 1 1,-8-1 368,-6 4 0,-8-4 1,-7 1-1,-2-1 393,-2 0 0,-6 2 0,-2-2 0,-1 0-167,-1 1 0,1-2 1,-4 3 315,0-2 1,-1-3 0,-2 2-171,-4-1 0,1 3 1,0-4-1,0-1 18,0 3 0,-1-5 0,-2 3 1,1-2-25,1-2 1,5-3 0,-2-2 24,3 0 0,9-2 0,5-3-68,6 0 1,2 0-1,7 3 1,2 1 123,1 2 1,5 0-1,5 5-83,4-1 1,3-1 0,5-1-1,1-1-62,-1 1 0,5-2 0,1-1-86,0 0 0,6 2 1,-3-3-1,-1 2-35,2 2 1,0 1 0,2 1 13,2 1 1,0 3 0,3 1-67,-2 1 1,4 1 0,-1 4 0,2 0-16,-2 0 0,-4 2 0,-7 1 84,-3 4 0,-2 9 1,-3 4-1,-4 4 89,-5 4 1,-5 1 0,-9 7 140,-4 3 0,-2 2 0,-12 3 0,-5 1 53,-4 1 0,-5 1 0,-3-1-74,17-21 1,0 0-1,-15 22 1,15-23-1,-1-2 1,-19 21 60,0-4 1,-2-1 0,0-5-441,1-1 0,-1-9 1,2-12 204,2-6 0,-2-3 0,2-3 0,-3-4 0,0-1 0</inkml:trace>
  <inkml:trace contextRef="#ctx0" brushRef="#br0">17986 2777 7639,'-4'-15'171,"-6"-1"1,-4-1-1,1 2 1,1 5 123,2 3 0,-1-3 1,0 4-1,1-1 1,-1-1-90,0-4 0,5 0 1,3-5-1,2-1-36,1 1 1,0-3 0,1 4 0,1-1-141,2 3 1,4 2-1,-1 3 1,3 2-40,0 3 0,1 3 0,0 2-63,-1 3 1,1 3 0,-2 7 0,0 5-102,-2 4 1,-5 6-1,2 5 187,-3 1 0,-1 9 1,-1 0-1,-3 3-4,-3 4 1,-3 8 0,5-28 0,0 1-15,-1 0 0,1 1 1,2-1-1,0 0 1,1 3-1,1 2-50,0 1 0,1-1 0,-1 2 0,2-1 1,-1 2-1,1 0 0,0-3 0,1 0 15,1 0 0,1-1 1,1 1-1,0 1 1,1 1-1,0 1 0,0 2 1,1 0 55,0 1 1,0 1 0,0 3-1,0 1 1,-2 0 0,-1 0-158,0 2 1,0 1 0,-2 3 0,0 0 0,-1 1 0,-2 1 157,2 1 0,-2 0 1,-1 0-1,0 0 1,-2-2-1,-1-1 0,0 2 1,-2-1 7,1 1 1,-2 1 0,-1 0 0,-1 1 0,2 2 0,-1-1-28,-1-1 1,0-1-1,-1 1 1,1-1-1,1 2 1,0-1 0,-1 1 1,2-1-1,3-4 1,2 0-1,-1-2 1,0 0-1,3-1 1,1 0-11,2 0 1,0 0 0,0 3 0,2 1 0,1 2 0,0 1 10,-1-18 1,-1 0-1,1 0 1,0 4-1,1 0 1,-1 0-1,0-2 1,0 1-1,0-1 1,-1 1-1,1 0 1,-1 0-113,2 0 1,-1 0 0,0 0 0,0 1-1,-1 1 1,1 0 0,1-1 0,0 0-1,0 0 125,1-1 0,-1 0 1,0 0-1,-1 0 0,0 1 1,0 0-1,0 1 1,1 0-1,-1 0 0,-1 1 1,0 0-1,0 0 24,0 1 1,-1 1-1,0-1 1,-1 0 0,-1-1-1,0 1 1,1 0 0,-1 0-1,1 0-23,-2 0 1,1-1 0,-2 1 0,0 1 0,-2-1-1,1 1 1,0 0 0,0 1 0,-1-1 0,0 1 0,0 0-1,-1-1-2,1-1 0,0 1 0,-1-1 0,0-2 0,0-1 1,0 0-1,0-2 0,0 0 0,1 0-14,-1 1 1,1 0 0,0 0 0,1-2 0,0 1 0,0 0 0,1 0 0,0 1 0,1-1-6,-1 0 0,0-1 1,1-1-1,-1 21 0,0-2 1,2-4-1,0-1 1,1 1-1,-1 0-65,2-1 1,0 0-1,-1-1 1,0 0-1,3-3 1,1 0 91,0-2 1,1 0 0,1 0-1,1 1 1,1 0 0,1 1 0,-2 0-1,0-1 38,0 2 1,-1-1-1,1-2 1,-1 0 0,-2 0-1,-1-1-19,0-1 1,-1-2 0,2-2 0,-2-1 0,0 0 0,-2 0-38,0 0 0,0 0 1,0-3-1,0-1 1,-2-1-1,-1-1 1,0-2-1,-2 0-268,0-1 0,-2 0 1,-3 0-1,-1 1 1,0-1-1,-2 1 0,0-1 1,-3-2-494,0-1 1,0-2 757,-17 18 0,-1-4 0,-3-4 0,-3-3 0,-2-3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14093 9182 7625,'-10'6'54,"-4"4"1,-1-4 0,4 1 0,1-1-438,3-2 247,5 0 1,-3-9 0,5-2 0,0-2 129,0-2 0,0-3 0,0 0 0,0 1 90,0 1 0,1 1 0,1 1 0,2-1 117,-2 0 0,4 1-145,1-1 0,4 2 1,2 1-1,1 4 25,-1-1 1,3 4 0,-1-3 53,1 3 0,1-2 1,2-1-1,-1 2-12,1 0 0,1 2 0,1 0-48,0 0 1,0-4 0,1-2-7,-1 0 1,-3-4 0,-1 2-1,4-4-26,2-2 1,0-4 0,1 3-1,-1-2-62,-2-1 0,2 1 1,0-1-94,2-1 0,0 8 0,-4 1 0,-1 3 23,-2 1 1,2 4 0,-3-2 54,-1 3 1,3 1 0,-5 1 0,-1 2 30,-1 0 1,-1 4 0,-1-2 22,1 1 1,0-4-1,-1 3 1,1-2 55,0 1 0,-1 0 0,1-6-48,-1-1 0,1 0 0,0-5 0,-1-2 20,1-3 1,0-6-1,-1 2-56,1 1 1,-2-8-1,0 3 1,-2-1-39,1 3 1,1-1 0,2 4-10,0-1 0,-1 2 0,1 5 0,1 3 15,2 4 1,3-2-1,3 3-11,-3 3 0,3 0 0,-2 7 29,2 4 1,0-1-1,-1 3 1,-2-2 60,-2-2 1,-1 5 0,-3-1 0,0-2 263,-1-4 0,0 1-63,-3-2 0,1-1-33,-4 1-168,4-4 0,-6 2 1,4-7-1,0 0-44,0-2 1,1 0 0,4 1-58,-1 0 0,1-1 0,1 4 0,1 0 31,1 0 1,1 0 0,-2 1-25,2 3 0,2 2 0,-3 5 0,1-1 81,0 1 1,-6-1 0,3 1 169,-2 0 1,0-1 390,-6 1-387,4-5 0,-7-3-187,3-6 0,-3-7 0,-1-5 1,0-1-115,0-3 1,0-1 0,0-2-1,1 1 61,3 0 0,-3 1 0,3 2-204,-3 4 1,-1-2 190,0 2 1,0 3 118,0 4-70,0 5 1,0-4 0,0 3-4,0-5 1,-1-1-1,-2-2-6,0 1 1,-1-4-1,4-2-15,0 0 1,0 1 0,0-1 0,0-1-40,0 1 0,1-1 0,2-2 9,0 2 0,5 2 0,0-1 0,0 0 89,-1 3 0,2 2 1,-2 0-6,3 0 0,1 4 1,-1 1-1,1 0 80,-1 1 0,0 1 0,-2-2-52,-1 1 0,0 1 0,4 1-90,0 0 0,-2-6 1,-1 4-24,-1-1 1,1-4 0,2 3 0,1-2-21,0-2 0,0-1 0,2-1 58,1-1 0,2 0 1,-3 4-1,2 2 55,2 1 0,1 1 1,2-1 68,-3 3 0,3 3 0,-3 1-66,0 0 0,-2 1 0,-4 3 0,-1 2 95,1 0 0,-4 2 180,0-4-259,-5-1 0,7-4 0,-6-3-106,0-3 1,-1-2 0,0-3 0,2-2 3,-2-4 1,3 3-1,0-1 35,1 1 0,-1 2 0,4-4 0,-2 2 39,1 2 0,-2 1 196,1 2 1,-3 2 338,3 1-300,-5 5-412,3-3 1,-5-1 65,0-4 1,0-2 0,0-6-1,0-1-79,0-1 0,5-1 0,0-2 135,1-1 1,4 1 0,-3 0 0,2 2 17,2 4 0,-4 0 1,-1-1 42,-1 4 0,3 6 182,-1 1 0,-1 4-112,1 0 1,0 1 0,4-2-95,-1-3 0,2-3 0,1 0-36,1-1 1,7-4 0,-1-3 0,3-1 1,1 1 1,0-2 0,-1 3 0,3-4-8,1 0 1,-2 0 0,2 1 23,-1 2 0,-1 2 0,-4 3 1,0 0 36,-4 3 0,2 1 0,-5 5 12,-1 2 0,0 1 0,0 1 0,2-2-20,-2-1 1,3 2-1,2-4-14,2 0 0,1 3 0,0-5 0,1-2-11,-1 0 1,0-2 0,2 1 9,2-1 0,-2 0 0,6 0 0,0-2-7,2-2 0,1 0 0,0 2-23,0-1 1,-4 0-1,-1 3 11,-1 0 1,0 2-1,-3 2 1,-1 2 49,-2 0 0,-1 4 0,3-4 6,3 1 0,-1 3 0,3-4-41,-1 0 1,4-1 0,-2-4-1,3 0 11,1 3 0,-4-6 1,0 2 17,2 0 1,1-1-1,-1 1 1,-1 0 54,-4 1 1,1-1-1,-2 0-33,0 1 0,-3 3 0,-3 1 0,-4 1 48,-2 3 0,-1 1-27,-1 1 1,1 0-1,1 1-56,2 2 0,-1-2 1,3 3-32,0-3 0,3-2 1,-2-3-1,4-3-2,0-2 1,5-2 0,1-1-2,0-2 0,4 2 0,-4-2 0,1 1 8,1-1 1,-4 6-1,1-2 9,-4 4 1,2 3 0,-7 3-16,4 0 1,-5 1 0,-1 1-1,0 3-11,-1 1 0,1 1 1,-2 3 62,1-3 0,1 1 0,-4-4 0,2-1-4,2 2 1,3-4 0,0 3-25,2-3 1,-2-1-1,1 0 71,3 0 0,0-1 1,4-3-1,-2-2-22,1 0 1,4-3-1,-3 2 1,0-3-82,0 0 1,-2-1 0,-2 0 27,-1 1 0,1-1 0,2 2 1,1 1 0,-4 0 0,-3 3 0,1 1-32,1-1 1,5-2-1,0 3-7,-2 2 0,1-3 0,1 2 1,3-1-40,3-1 0,-3 1 1,2-5 48,3 2 1,-1 1 0,4-2 0,0 1-18,-1-1 1,-1 2 0,-3 0-19,1 1 1,-4-2 0,6 4 1,-5 0 1,-2 3 0,3 3-1,-2 1-22,2 2 1,-4 0-1,-1 2 26,-3-1 1,3 1-1,1 2 1,1 0 14,3-3 1,-4 2 0,-2-2 74,-1 3 0,3-3 0,1 0 1,0 1-52,-2 2 1,-3 0-1,1 1 20,2 0 1,-3-1 0,3 1 0,-3 0 47,0-1 0,-5 1 0,1 1 51,1 2 0,-4-4 0,1 2 0,-2-3-78,0-1 1,2 1-1,-2 2-34,3 0 0,0-4 0,1 0 2,1 1 1,1 0 0,2 1 0,2-4 23,1 0 0,1 2 0,-3-2 1,3 0 37,1 0 0,1 2 1,0-3-5,-3 2 1,-3-2 0,0 3-36,-1 1 0,-3-2 0,-2 0 0,-1 0-14,-2 0 0,0-3 0,0 3-11,2-1 0,-1 2 1,-4-2-24,1 1 0,4-3 0,2 3 0,1 0 12,-1 0 0,0-2 1,2 1-1,-1 0-1,1-2 1,1 1-1,0 1 10,-3 1 1,2-3 0,-3 3 2,0-1 0,-3 3 1,1-1-1,-2 2 12,-1-2 0,0 2 0,-1-2 14,1 3 0,-1 0 0,1 0 0,0-2-31,-1-1 0,6-1 1,1 3-20,4-2 1,-4-5 0,2 3 0,1-2 24,0 1 1,4-1 0,-7-3 30,-1 0 1,3 2-1,-5 0 1,-1 1 14,-1 0 1,-1 2-15,-1-2 0,-4 5 0,-2-1-6,-3 3 0,-1-3 0,0 0 20,0 1 0,-4 2 0,0 0 0,-2 1-35,-3 0 1,1-1 0,0 1-27,1 0 0,1-1 0,-2 1 0,2 0-35,1-1 1,-2 2 0,2 1 36,-1 1 0,4 2 1,-2-3-27,3 1 1,-2 4 0,-1-3 0,1 1 36,-2 3 0,4-2 0,-4 1 15,0 1 0,3-1 0,-4 1 1,0-1 12,0 1 0,-1 1 1,-2 0-10,1-2 1,-1 2 0,2-3-1,-3 0 0,0 1 1,-1-1 0,1 2 0,-1-2 1,4-3-1,0 3 1,0 0-15,1-1 0,-3-3 0,5 1 3,-2-2 0,2-1 0,-2-1 1,2 1 17,1 0 1,-1-1-1,-1 2-15,-1 2 1,2-2 0,-2 2 0,1-2-18,-1-1 1,-1 1-1,-4 1-34,0 1 1,1 0 0,-2-3 0,-1-1 1,-1 1 1,-2 3 0,3 0 45,-1-1 0,-4 3 0,3-1 21,-2 2 0,3-1 1,-2 4-1,-1 0 14,1 3 0,1 0 1,-1 0 43,1 2 1,-1-3-1,3 3 1,-2-2-14,-2-2 0,3 0 0,-4 0-4,-1 1 0,4-5 0,0 0 1,1-2-22,-1-2 1,-4 0 0,3-1 0,-1 0 1,3-3 1,1-2 0,0 1-70,-1-5 0,-5 2 0,1-2 50,-2 0 0,-1-2 1,0 0-1,-2 1 11,-2 2 1,3 1 0,-4-2-40,0 4 0,0 3 0,-4 1 1,2 0 96,-1 4 1,1-4 0,1 5-17,1-1 1,-2-2 0,3 4-1,1-2 75,2-2 1,4-1 0,0-3-1,1 0-24,0-2 1,-2-4-1,4 3-142,-2-1 0,3-2 1,-4-3-16,0 0 0,1 0 0,-1 0 0,-1 0-98,-1 0 0,1-1 0,-1-1-27,-2-2 0,-2-3 0,3 4 0,0 0 9,-1 2 1,-2 1-1,-1 0 1,1 0 37,2 0 1,-3 1 0,-1 3 73,-1 3 0,3-1 0,-1 1 75,3 1 1,-1 3 0,0 2 0,-2 1 158,1-1 1,5-1-1,2-1-117,-2-1 0,2 0 1,1-2-1,0-1-76,3 1 1,1-2 0,1 0-57,-4-1 0,4 2 0,-4-2-52,4 1 0,0-3 1,0 3-1,-1 0 52,-2 0 1,2 1 0,-2 2 0,2 0 4,2-2 0,-1 0 0,1 2 27,-1-2 0,0 2 0,2-5 20,2 2 1,-3-2-1,3 2 90,-2-2 0,-1 1 1,2-2-21,1 0 1,0 1-52,-4-4 1,1 3 0,-1 2-1,0 0-24,1-1 1,-5 3 0,1-2 0,1 1-5,1 2 1,-2 1 0,0-1 63,1-1 1,1-1-1,2 1 1,-1-2 36,0 0 0,4-4 146,0 2 0,4-2-36,-4-1-167,-1 0 0,-2 0 1,-1 0-70,1 0 1,2-3-1,1-1-6,-1 2 0,-5 1 0,-2 2 0,-1 1-141,1 2 0,-4 1 0,1-2 90,-2 4 1,-1-1 0,1 0 0,1 0 144,1 0 0,4-4 1,-2 3-3,0 0 0,2-4 1,3 2-1,1-1 5,-1-2 1,0 0-1,1 0-15,-1 0 1,4 0-1,0 0-11,-1 0 1,-2 0 0,0-2 0,-2 0-39,-2-1 1,2-1 0,-2 4-1,2 0-19,1 0 0,-3-4 0,0 0 23,1-2 1,1 3 0,1-1 31,1-1 0,-1 0 1,0-3-1,1 1 20,-1-1 0,1 2 1,-1-1-34,0-2 0,1 3 1,-1-1-30,0-1 1,1 2-1,-2 0 1,-1 0-74,-1 0 0,-5 4 0,1-3 76,-2 1 1,-1 2 0,-1-1-1,1 2 10,0 1 1,3-4-1,0 1-23,0 0 1,1-3-1,0 0 1,1-1-2,-1 0 0,4 0 0,-1-4 19,2 1 0,2-1 0,-2 1-5,-2-1 1,1 0 0,-4 1 0,1 0-69,-1 3 1,-1-1-1,-4 3 1,-3 0-69,-3 1 1,1 0 0,-2 4 112,0 0 0,-4 0 1,-1 1 41,4 3 0,5-3 0,0 4 0,3-2 117,0 1 0,2-1 1,3-3-68,2 0 0,0-3 1,1-2-12,1-1 1,1-1-1,1-4 1,1 1-85,-1-1 1,-1-3-1,-1 0-41,-1 1 0,-4-3 0,3 2-256,-2 1 278,4 1 1,-7-2-1,4 0-4,-1 1 1,-2 1 0,5 2 0,1-2 30,1-2 0,2 2 0,-1-4 41,0 1 0,4 3 0,1-3-3,2-1 1,0 3-1,3-3 1,-1 0 21,-2 3 1,-1-2-1,3 1 20,-2 1 1,1 1 0,2 0 0,-2-1-18,0-1 1,-4 0 0,2 3-25,-1 1 0,3-2 0,-3-1 0,0-1-64,0 1 0,2 2 0,-3 3-91,-1 1 1,2 1 0,-1-3 6,-1 2 1,2 5 387,-1-2-231,4 3 0,0 1-45,6 0 0,3 0 0,5 0 0,-1-1-53,1-3 0,3 2 0,2-4-35,0 1 1,-2-3 0,3 1 0,-1-1 131,1 1 0,-3-3 0,4 3 55,1-2 1,1 2 0,1 0-1,0-1-17,1 3 1,4-5 0,2 4-52,3 0 0,1-3 0,1 2 0,2-3-44,4 0 1,1-5-1,1 1 15,-2 1 0,-2 0 0,4 0 1,-2-2 6,1-2 0,-4 3 0,1-2 22,0 0 1,-3-2-1,4 4 1,0 0-20,-1-1 0,-2 6 0,0-1 0,-2 0 1,3 4-1,-1 1 1,1-1 29,0 0 0,-3 0 0,4-2 50,0 0 1,-1 1 0,3-2 0,-2 1 1,0 1 1,-2-1-1,5-2 27,0-1 0,3 1 0,-6-2 1,0-1-26,4-2 0,-1 1 1,-1 4-33,-4-1 0,-2 4 0,-1 1-54,0 1 1,0-2-1,0 2 1,-1 1-6,-3-1 1,3-3 0,-3 2 0,2-1-67,-2 0 1,3 0 0,-3-4 19,3 0 1,1 1 0,0-1 29,0 0 1,-4 1 0,0-2 0,2-1 30,1-1 1,0-4 0,1 3 0,-1-2 32,-3-2 1,2-1 0,-4-1-18,1-1 1,-3 5 0,-1 0 24,-4 2 0,0-1 1,-5 3-1,-1-1 83,-1 1 1,-1 1 0,0 2-101,-1-1 1,1 0-1,-1 1 1,1 0-50,0 3 1,3-6 0,1 3-45,2-2 0,2-4 0,4 1 19,2-1 1,1 1-1,-1-1 1,2 0 20,0 3 0,3-2 0,-5 2 11,-2 4 1,-1-1-1,-5 5 1,-2 1 76,-4-1-32,-5 1 0,-1 9 0,-5 2 26,0 3 0,-5 2 0,-3 1 28,-5 1 1,0 5 0,-5-3-62,-1 1 0,0 2 0,2-4 0,3 0-39,2 1 0,1-1 0,0-2-85,1 1 0,0 0 0,3-3 0,3 0 63,-1-1 1,4 5 0,-3-1 41,3-1 0,1 2 0,0-1 1,0-1 8,0-1 0,0 4 1,-1 0-1,-3 2 13,-3 0 0,-4-1 1,-3 5-21,-3-1 0,-8 0 0,-4 0-75,-1 1 1,-3-1 0,-3 1-1,-3 2-66,-2 1 1,2 0-1,1-3 148,1 3 1,2-3 0,3 3-10,0-2 1,5 2 0,2-1 0,3 0 104,0-1 0,0 1 1,-2 1-1,1-1 7,2-2 0,0 0 0,3-1 0,-2 0-48,-1 0 1,0 0 0,0-4 8,-1-3 1,1-2-1,-1-1-36,-3 0 1,3-2 0,0-1 0,3-2-67,0-1 1,0 2 0,0-3 26,2-2 1,4 0 0,-3 1-1,2 0-8,0 0 0,-4 2 0,3 1 7,-2 0 0,3 4 0,-4-4 0,-1 1-7,-1 0 0,-1 0 0,0 4 24,0-1 1,-2 1-1,-1 0 1,0-1-7,0 1 0,2-2 1,0 0-48,1-2 1,-4 0 0,2 2-31,2-2 1,0 3-1,3-4 1,-2 1 31,-1 0 1,0-1-1,0 2-10,-1-1 0,0-3 0,-2 3 0,-2 1 55,-1 1 1,2-1 0,-3 0 70,-2 4 0,2-2 1,-3 4-1,-1-2 23,3-1 1,-3 3-1,3 0-96,-1-1 0,-1 3 0,1-2 0,3-1-55,1-1 1,-2-2 0,2 1 4,-1 0 0,0-1 0,-3 0 22,2-3 0,3 2 1,-2-2-1,-1 3 7,1 0 1,4-2 0,-3-1 0,0 1 17,-3 1 0,0 2 1,-1 1-2,2 2 0,-1-1 0,-2 4-34,-1-2 1,-4 3 0,1-4 0,2-1-61,3-1 1,-1-2 0,3 1 0,-2 0 26,2-1 1,1 0 0,3-2 18,-1-1 0,-1-3 0,3 3 44,-2 1 0,0-2 0,3 1 0,-2 1 32,-1 2 1,-4-3-1,2 0 1,-2 1 44,1 2 0,1-1 1,-4-1-50,-1-1 0,6 1 1,-5 2-1,3 1 13,1 0 1,-2-1 0,-1 1-45,1-1 1,2 1-1,3 0 1,0-1-31,0 1 0,2-4 0,0 0-26,1 1 1,1 2 0,1 1-1,1-1 34,-1 1 0,0-1 0,1 1 64,0 0 0,4-1 0,-3 1 0,2 0-29,2-1 0,2 4 1,3 1-57,1-2 0,0-1 1,-3-2 12,3 1 1,-1-1 0,3 1 0,0 0 3,1-1 1,-1 1 0,3 0 22,-2-1 0,-4 1 0,2 1 0,-1 1 28,0 1 1,1 1 0,-3-1 30,2 4 1,0-1 0,-3 1 0,-1 0 9,0 3 1,1-4 0,0 0-1,2-1-32,1 1 0,3-4 0,-2 1-71,2-2 0,0 2 0,4 0-41,0-1 1,0-1-1,0-1 1,0-1 0,5 1 0,2 0 61,2-1 0,2-3 1,1-1 20,2-1 0,-2 2 1,3-2-1,1 0 60,1-1 1,3 0 0,2-4 0,-1 0-52,0 0 0,5 0 0,1 0-23,1 0 1,4-1-1,-2-3 4,5-3 1,4 1 0,-3-1-1,2 0-3,2 1 0,3-2 0,2 3 55,1-1 1,1 4 0,-2-2 0,2 3-3,2 1 1,0 0-1,3 0-2,-2 0 1,-2 0-1,-3 0 1,4 0 61,3 0 1,-1 0 0,5-1 58,-1-3 1,-2-3-1,1-7-157,3-4 0,-28 8 1,0 0-1,1-1 0,0 0 1,-1-1-1,0 0-19,0 0 0,0-1 1,0-1-1,0 0 1,1 1-1,1 1 2,0 0 0,-1 0 0,-3 0 0,1-2 0,0 2 0,1 0 0,25-12-71,-1 1 0,-1 3 0,-1 1 39,-1 2 0,-5 4 0,2-3 0,-2 2 19,-3 0 0,3 0 1,-6 2 72,3-2 0,1 2 0,2-2-15,1 2 1,-3 1 0,-4 1 0,1-1-23,2 0 0,0 1 1,1 0-10,-1 3 0,-3-2 0,0 3 1,1-1 23,2 0 1,-4 1 0,-2-3 91,1 2 1,-4 1 0,4-2 0,-2 1-72,0-1 0,1-3 0,-4-2 0,0-1 28,0 1 0,3 1 0,-1 2-70,-3-1 0,1 4 0,-4 1-16,3 1 1,0-2 0,-2 3-39,0 2 1,-4 1 0,2 1 0,1 0-5,3 0 0,-5 0 1,5-1 56,-4-3 0,1 3 0,-2-3 0,0 3 1,0 1 0,-1 0 0,-4 0 1,-1 0 23,-2 0 1,1 0-1,-4 1-20,2 3 1,-8 1-1,2 3-28,-2-1 0,0 0 0,-1 5 0,-2 1 13,-1 1 0,-1 2 0,-1-3 0,1 2-70,2 2 0,-2-4 0,3 2 24,1 0 0,2-2 0,0 4 26,1-2 1,0-1 0,-1-3 0,2 0 32,2-1 1,-2 2-1,3 1-17,1 1 1,-4 1-1,2-4 25,-2 4 1,2-2 0,0 3 0,-1-1 40,-1-2 0,2 0 0,1-1-35,2-1 1,1 2 0,4-7-1,2 0 39,0-3 0,10-2 0,-3-1-11,3 0 1,0-4-1,1-3 1,4-4 4,3-3 0,0 2 0,1-2-44,-1 2 0,0 0 0,-1-1 0,-1-1-9,0 1 0,-1 1 0,-7 2-7,0-1 1,-3 1-1,-2 2 27,-1 1 1,0 1-1,-3-2 1,2 1 20,-1-2 0,3 0 1,0-3-18,0-2 0,4 1 1,-1-4-1,4 1-46,5-1 1,-2 1 0,-2-3 96,-2 1 0,-1 4 0,0-3 0,0 1-45,0-1 0,-9 4 1,-3-1-345,-3 2 1,-3 3 0,-4 1 0,-3 0-459,-4 0 1,-2-1 0,-2-3-2135,-2-2 2906,-3-12 0,-10-17 0,0-11 0</inkml:trace>
  <inkml:trace contextRef="#ctx0" brushRef="#br0">15710 6522 7601,'-32'-9'888,"-9"-8"0,-6-10 0,-5 1 0,-2 6-738,6 8 0,4 6 1,3 8-167,-2 1 0,-11 7 0,20-3 0,-1 1 0,-3 0 0,-2 0-292,-3 2 0,-2-1 0,-6 0 0,-1-1 1,-6 0-1,-2 0 0,18-2 0,1-1 1,-2 0 266,1-1 0,-1 1 1,0-1-1,-1 0 0,1 0 1,-2 1-1,0-1 1,-2 1-1,1 0-68,0 1 0,0 0 1,0 0-1,0 0 1,-1 1-1,2 0 1,0 0-1,1 0 0,0 1 1,3 0-1,1 0 1,0 1-71,-18 5 0,1 1 1,4-2-1,1 1 0,2 0 1,2 0-90,0 1 0,2 0 1,10-4-1,1-1 0,-18 6-691,17-6 959,11-10 0,18 0 0,7-7 0,7-3 0</inkml:trace>
  <inkml:trace contextRef="#ctx0" brushRef="#br0">13657 6576 7481,'45'-13'0,"-1"1"0,0-1 0,1 1 99,-2-1 0,1 2 0,0 4 0,1 1 1,-2 2-1,0 1 0,-1 2 0,0 2 9,0 2 0,0 1 0,-4 2 1,-2 1-1,0 5 0,-2 1 0,-3 1 1,-2 0 285,21 17 1,-17 5 0,-17 0-51,-6 2 0,-14 6 0,-15 7-190,4-23 1,-4-1 0,-8 4 0,-4-1 0,-7 4 0,-3 0 0,10-9 0,-1-1 0,-2 0-101,-1 2 1,-2 0-1,-1-1 1,-3 1 0,-1 0-1,-1-1 1,0-1-1,1-1 1,-1-1-370,2-1 1,-1-1 0,1-1 0,1-1 0,0 0 0,0-2 0,1-2 0,0-2 0,1 0-395,-19 5 1,0-2 708,2-3 0,-1-2 0,3 0 0,0-2 0,0-2 0,-1-1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915 8108 7684,'-17'-11'20,"1"-3"0,3 0 0,-2 1 0,2 1 0,2 1 0,0 1 129,0-1 1,1 0 0,-1 1 0,0-2-203,1-2 0,0 1 0,2-5 1,1 0-1,0 0 61,1 1 1,0-1-1,4-3 1,-2-1 166,2 1 0,1 5 0,1 0 194,0 1-274,0 3 1,4 1 35,3 8 0,3 3-45,1 3 0,-1-1 0,1 1 0,-1 0 18,1 0 1,1-2 0,2 3-58,4-3 0,-2 0 0,2 2 0,2 0 9,4-1 0,2 1 0,3 0-89,0 4 0,-1-1 0,5 1 0,1 2-1,2 0 0,-1 2 0,-3 1 55,0 2 0,5-2 0,1 2 0,-1-2-17,-1-2 0,2 1 1,1 0 32,2-1 1,2 1-1,0 0 1,2-2 74,1-2 0,5 1 0,0-3 0,5 1 0,-4-2 1,3 1-14,1 0 0,0 0 0,1-3 0,2 2-34,0-2 0,-1 3 0,-5 0 0,1-1 10,-1 1 0,2 0 0,0-3-88,-3 2 1,2-1 0,4-3-1,2 0-8,-27 0 1,-1 0-1,0 0 1,0 0-1,2 0 1,-1 0-47,0 0 1,-1 0-1,2 0 1,1 0 0,0 0-1,1 0 1,0 0 0,1 0 48,0 0 0,1 0 0,-3 0 0,1 0 0,-1 0 0,0 0 0,1 0 0,1 0 8,-1 0 1,1 0 0,1 0-1,1 0 1,-1 1 0,-1-1-78,0 2 1,0 0 0,-3-1-1,0 0 1,1 2 0,1 0 96,0 0 1,0-1-1,0 2 1,0-1-1,0 0 1,-1-1-1,-1 0 1,1 1 23,-1-1 1,0 0 0,-1 1 0,0-1 0,3-1 0,0 0 0,1 2 0,0-1-31,-1 1 1,1 0-1,2-1 1,0 0-1,-2 0 1,-1 1-1,2 0 1,1-1 0,1 1 0,0-1 0,0-1-1,0 0 1,0 1 0,1 0-29,-1-1 1,-1 0 0,2 1-1,-1 1 1,-1-1 0,1-1 6,0 1 0,0-1 0,2 0 0,0-1 0,1 0 0,-1 0 0,-1 0 0,-1 1 9,-2 1 1,0 0-1,0-2 1,-1 1 0,1 1-1,0-1 22,0 0 1,2 0-1,-2-1 1,0 0 0,2 0-1,1 0 1,-2 0-1,1 0 43,-2 0 1,1 0-1,1 0 1,0 0-1,0 0 1,0 1-44,1 1 1,-1-1-1,0 0 1,0 0-1,-1 1 1,-1 0-1,1 0 1,0 0-5,-1-1 0,1 1 0,0 2 0,0-1 1,-2 0-1,0-1-17,-2 1 0,0 0 1,0 0-1,0 0 1,0 1-1,-1 0 0,2 0 1,-1-1-19,1 2 0,0-1 1,1-1-1,-1 0 0,-3 0 1,1 0-1,1-1 1,1 0 12,0 0 1,1-1 0,3-1 0,0 1 0,1-1 0,-1 0 20,0 0 1,-1 0 0,-1 0 0,0 0 0,3 0 0,0 0 0,2-1 0,-1 1 34,2-2 0,0 0 0,0 1 0,1 0 0,-3-2 0,1 0 7,-1 0 0,1 1 1,-1 0-1,0 1 1,0 0-1,0 2 1,-1-1-1,0 0-21,1 0 1,-1 0-1,2 0 1,0 0 0,-2 0-1,0 0 1,1 0-1,1 0-20,1 0 1,1 0 0,-1-2 0,0 0 0,1 0 0,-1 0-11,-3 1 0,-1 0 1,1 0-1,-1 1 0,-1 0 1,0 1-1,0 0 0,0 0-23,0 1 1,1 0-1,-3 2 1,0 0-1,1 0 1,0-1 4,-2 2 0,0 0 0,-1 0 0,1 0 0,2 1 0,0-1 0,0 0 0,-1 1 11,1-1 0,-1 0 0,1 1 0,1-1 1,-4 0-1,1 1 0,1-1 0,0 0 27,2 1 1,0-1 0,0 0-1,1 1 1,1-1 0,1-1 4,-1 0 1,-1-1 0,1 1 0,0 0 0,1-1 0,1-1 0,0 0 0,0 1 27,2-1 1,-1 1 0,-1-1 0,0 0 0,2 0 0,-1-1-19,-1 0 0,0 1 1,0 0-1,0 0 1,2-2-1,-1 0 1,2 0-1,-1 0 2,1 0 1,-1 0 0,2 0 0,-1 0-1,-1 0 1,0 0-32,1 0 1,-1 0 0,2 0 0,0 0-1,1 0 1,2 0 0,-1 0 0,1 0-56,-1 0 1,0 0-1,0 0 1,0 0-1,0 0 1,0 0 0,2 0-1,0 0-205,2 0 1,-1 0 0,-2-1 0,1 1-1,2-1 1,1-1 175,0 1 1,1-1 0,-2-1 0,1 1 0,3 1-1,0 0 1,0-2 0,-1 1 24,0-1 1,1 0-1,-1 2 1,0 0-1,-2-1 1,1 0 60,-1 1 1,1 1 0,3-2-1,0 0 1,0 0 0,0 1-1,2-1 1,-1 1 43,1 0 1,0 1 0,-3 2 0,0 1 0,0 0 0,0 0 0,1 0 0,0 1 10,2-1 1,-1 1 0,-2-1 0,0 1 0,0 1 0,0 0-29,0-2 0,-2 1 1,0 0-1,-1 0 0,3-2 1,0 1-7,0 0 0,0 0 0,-1-2 0,1 1 1,-1 1-1,1 0 0,1 0 0,0-1-8,1-1 0,1 0 1,-19 0-1,1-1 0,-1 0 1,2 0-1,-1 0 1,1-1-5,-2 0 1,1 0-1,-1 0 1,1 0 0,0 0-1,-1 0 1,18-2 0,-1-1-1,-17 1 1,1 1 0,-1-1 20,3 0 1,-1 0 0,0-1-1,-1 1 1,-1-1 0,1 1-1,-1-1 1,1 1 0,0-1-34,-1 1 1,0-1 0,0 0-1,18-1 1,1 0 0,-18 1 0,-1 0-1,1 0 1,0 0 0,1-1 0,-1 1-4,0-1 0,0 1 0,0-1 0,0 0 1,0 0-1,0 1 0,17-2 0,0 0 0,0-1 1,1 1-28,-20 1 0,0 0 0,1 1 0,0-1 0,0 0 1,0 0-1,17 0 0,1 0 23,-3-1 1,0 1 0,-2 0 0,1 0 0,-3 0 0,1 0 0,-1 1 0,0 0 12,0 0 0,-1 1 1,-5 1-1,0 1 1,-1-1-1,0 1-41,-3 0 1,-1 1 0,0 0-1,0 0 1,2 0 0,-1 0-1,0 0 1,-1 0 45,-2-1 1,0 2 0,-4 0 0,-2 2 0,23 4-168,-5 3 1,-4 1 0,-6-2 0,-2-1-69,-3-1 1,-3 0 0,-1 3 0,0-2-53,0-1 0,-2-1 0,0 2 1,-2-2 80,2-1 0,-3 3 0,1-2-115,2 0 1,-3 2-1,1-3 1,1 0-740,-2 0 1044,8 3 0,-9-7 0,10 3 0,2-3 0,2-1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8998 3054 6344,'11'-5'230,"-4"4"1,0-3 0,2 3 0,0 1 0,2 0 0,-1 0 37,1 0 1,0 0 0,-1 0-1,2 0 1,1 1 0,1 2-243,-1 0 0,5 5 0,2-2 0,6 1 0,5 1-79,5 0 0,10 1 1,10 1-1,-24-6 1,2 0 7,4 0 0,1-1 0,4 0 0,0 0 0,3 1 0,-1-1 1,1 0-1,1-1-48,-1 0 0,1 1 0,2-2 0,0 0 0,-4 2 0,-1 0 1,-3 0-1,-1 0 191,-2 0 1,-1 0 0,-4 0 0,-1 1 0,24 6 0,-5 1 181,-9 0 0,-8 0 0,-6 2 0,-4 2-23,-5-2 0,-5-1 0,-7-2 0,-3 1-164,-3-1 1,-1-2-232,0-1 0,-1-5 0,-3 2-42,-3-3 1,-3-1-1,0 0-23,-1 0 0,1 3 0,-1 2 0,0 2-24,1 5 0,-1 0 1,2 7 225,1 3 0,0 1 0,5 6 0,-1 3-2,-1 2 0,4 3 0,-2-3 83,1 2 0,2 4 0,0-2 1,0 0 126,0-3 1,0-2 0,0-1-81,0 0 1,0-1 0,0-3 0,0-3-24,0-3 1,4-2 0,1-1 0,1-1-64,2 1 1,-2-2 0,0-1-65,-2 0 1,4 2-1,-5-1 1,-1 1-1,0-1 0,1 5 0,1 4-11,-2 1 0,-1 5 0,-1 5 1,0 0-61,0 4 0,0-4 0,0 2 64,0 2 0,5-5 0,2 0 0,3-6-12,0-5 1,2-1 0,0-10-176,-2-1 259,3-6 0,-11-3 638,1-8 0,-6-1 0,-7-3 1,-5 1-586,-6-1 0,-11-6 0,-1-4-94,-4-2 0,-6-1 1,-5-2-1,-3-1-28,-3 0 0,24 11 1,1 1-1,0 1 1,0 2-94,-1 0 1,1 0-1,-1 0 1,-1 1 0,0 2-1,0 1 1,-28-7-241,5 2 0,7 3 0,7-1 60,1 1 0,11 1 0,2-2 0,7 1-49,3-2 1,-3 0-1,2-2 349,-3 1 0,-11-1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16/01/2023</a:t>
            </a:fld>
            <a:endParaRPr lang="en-GB" altLang="en-US"/>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3</a:t>
            </a:fld>
            <a:endParaRPr lang="en-GB" altLang="en-US"/>
          </a:p>
        </p:txBody>
      </p:sp>
    </p:spTree>
    <p:extLst>
      <p:ext uri="{BB962C8B-B14F-4D97-AF65-F5344CB8AC3E}">
        <p14:creationId xmlns:p14="http://schemas.microsoft.com/office/powerpoint/2010/main" val="1369418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8575"/>
          </a:xfrm>
        </p:spPr>
      </p:sp>
      <p:sp>
        <p:nvSpPr>
          <p:cNvPr id="3" name="Notes Placeholder 2"/>
          <p:cNvSpPr>
            <a:spLocks noGrp="1"/>
          </p:cNvSpPr>
          <p:nvPr>
            <p:ph type="body" idx="1"/>
          </p:nvPr>
        </p:nvSpPr>
        <p:spPr/>
        <p:txBody>
          <a:bodyPr/>
          <a:lstStyle/>
          <a:p>
            <a:r>
              <a:rPr lang="en-US" dirty="0"/>
              <a:t>The geometric patterns uses </a:t>
            </a:r>
            <a:r>
              <a:rPr lang="en-US" dirty="0" err="1"/>
              <a:t>veroni</a:t>
            </a:r>
            <a:r>
              <a:rPr lang="en-US" dirty="0"/>
              <a:t> diagrams</a:t>
            </a:r>
          </a:p>
          <a:p>
            <a:r>
              <a:rPr lang="en-US" dirty="0"/>
              <a:t>The number of the contiguous regions cannot grow faster the number of training samples. </a:t>
            </a: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15</a:t>
            </a:fld>
            <a:endParaRPr lang="en-GB" altLang="en-US"/>
          </a:p>
        </p:txBody>
      </p:sp>
    </p:spTree>
    <p:extLst>
      <p:ext uri="{BB962C8B-B14F-4D97-AF65-F5344CB8AC3E}">
        <p14:creationId xmlns:p14="http://schemas.microsoft.com/office/powerpoint/2010/main" val="3200719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16/01/2023</a:t>
            </a:fld>
            <a:endParaRPr lang="en-GB" altLang="en-US"/>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a:p>
        </p:txBody>
      </p:sp>
    </p:spTree>
    <p:extLst>
      <p:ext uri="{BB962C8B-B14F-4D97-AF65-F5344CB8AC3E}">
        <p14:creationId xmlns:p14="http://schemas.microsoft.com/office/powerpoint/2010/main" val="69864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1F5A0B3C-F710-B44C-944B-7CA408077B6C}"/>
              </a:ext>
            </a:extLst>
          </p:cNvPr>
          <p:cNvSpPr>
            <a:spLocks noGrp="1" noChangeArrowheads="1"/>
          </p:cNvSpPr>
          <p:nvPr>
            <p:ph type="dt" sz="half" idx="10"/>
          </p:nvPr>
        </p:nvSpPr>
        <p:spPr>
          <a:ln/>
        </p:spPr>
        <p:txBody>
          <a:bodyPr/>
          <a:lstStyle>
            <a:lvl1pPr>
              <a:defRPr/>
            </a:lvl1pPr>
          </a:lstStyle>
          <a:p>
            <a:pPr>
              <a:defRPr/>
            </a:pPr>
            <a:fld id="{A29DCE23-B3DC-6949-BFDB-CEF830B40299}" type="datetime1">
              <a:rPr lang="en-GB" altLang="en-US"/>
              <a:pPr>
                <a:defRPr/>
              </a:pPr>
              <a:t>16/01/2023</a:t>
            </a:fld>
            <a:endParaRPr lang="en-GB" altLang="en-US"/>
          </a:p>
        </p:txBody>
      </p:sp>
      <p:sp>
        <p:nvSpPr>
          <p:cNvPr id="5" name="Rectangle 5">
            <a:extLst>
              <a:ext uri="{FF2B5EF4-FFF2-40B4-BE49-F238E27FC236}">
                <a16:creationId xmlns:a16="http://schemas.microsoft.com/office/drawing/2014/main" id="{7F4CF177-1712-DA41-A41A-55156C83DDF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6B9AA8A-DD01-754E-B678-53CEAD1F259B}"/>
              </a:ext>
            </a:extLst>
          </p:cNvPr>
          <p:cNvSpPr>
            <a:spLocks noGrp="1" noChangeArrowheads="1"/>
          </p:cNvSpPr>
          <p:nvPr>
            <p:ph type="sldNum" sz="quarter" idx="12"/>
          </p:nvPr>
        </p:nvSpPr>
        <p:spPr>
          <a:ln/>
        </p:spPr>
        <p:txBody>
          <a:bodyPr/>
          <a:lstStyle>
            <a:lvl1pPr>
              <a:defRPr/>
            </a:lvl1pPr>
          </a:lstStyle>
          <a:p>
            <a:fld id="{EC5D776F-40F6-8A40-815F-C28C48783EDF}" type="slidenum">
              <a:rPr lang="en-GB" altLang="en-US"/>
              <a:pPr/>
              <a:t>‹#›</a:t>
            </a:fld>
            <a:endParaRPr lang="en-GB" altLang="en-US"/>
          </a:p>
        </p:txBody>
      </p:sp>
    </p:spTree>
    <p:extLst>
      <p:ext uri="{BB962C8B-B14F-4D97-AF65-F5344CB8AC3E}">
        <p14:creationId xmlns:p14="http://schemas.microsoft.com/office/powerpoint/2010/main" val="199041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490"/>
            <a:ext cx="2057400" cy="522023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2490"/>
            <a:ext cx="6019800" cy="52202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42FCBFA2-CDDD-FF42-BCA4-8F8065975873}"/>
              </a:ext>
            </a:extLst>
          </p:cNvPr>
          <p:cNvSpPr>
            <a:spLocks noGrp="1" noChangeArrowheads="1"/>
          </p:cNvSpPr>
          <p:nvPr>
            <p:ph type="dt" sz="half" idx="10"/>
          </p:nvPr>
        </p:nvSpPr>
        <p:spPr>
          <a:ln/>
        </p:spPr>
        <p:txBody>
          <a:bodyPr/>
          <a:lstStyle>
            <a:lvl1pPr>
              <a:defRPr/>
            </a:lvl1pPr>
          </a:lstStyle>
          <a:p>
            <a:pPr>
              <a:defRPr/>
            </a:pPr>
            <a:fld id="{6D28BD71-6DE0-5F42-A655-B2226DF576CE}" type="datetime1">
              <a:rPr lang="en-GB" altLang="en-US"/>
              <a:pPr>
                <a:defRPr/>
              </a:pPr>
              <a:t>16/01/2023</a:t>
            </a:fld>
            <a:endParaRPr lang="en-GB" altLang="en-US"/>
          </a:p>
        </p:txBody>
      </p:sp>
      <p:sp>
        <p:nvSpPr>
          <p:cNvPr id="5" name="Rectangle 5">
            <a:extLst>
              <a:ext uri="{FF2B5EF4-FFF2-40B4-BE49-F238E27FC236}">
                <a16:creationId xmlns:a16="http://schemas.microsoft.com/office/drawing/2014/main" id="{EE6AD7CB-7A0F-E74B-858B-B45EBDDB26A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8C3C86F0-BD30-4C46-AF75-7FBD56E93952}"/>
              </a:ext>
            </a:extLst>
          </p:cNvPr>
          <p:cNvSpPr>
            <a:spLocks noGrp="1" noChangeArrowheads="1"/>
          </p:cNvSpPr>
          <p:nvPr>
            <p:ph type="sldNum" sz="quarter" idx="12"/>
          </p:nvPr>
        </p:nvSpPr>
        <p:spPr>
          <a:ln/>
        </p:spPr>
        <p:txBody>
          <a:bodyPr/>
          <a:lstStyle>
            <a:lvl1pPr>
              <a:defRPr/>
            </a:lvl1pPr>
          </a:lstStyle>
          <a:p>
            <a:fld id="{45F908B3-9E8B-BA4C-9DA5-A6FEDD592FD0}" type="slidenum">
              <a:rPr lang="en-GB" altLang="en-US"/>
              <a:pPr/>
              <a:t>‹#›</a:t>
            </a:fld>
            <a:endParaRPr lang="en-GB" altLang="en-US"/>
          </a:p>
        </p:txBody>
      </p:sp>
    </p:spTree>
    <p:extLst>
      <p:ext uri="{BB962C8B-B14F-4D97-AF65-F5344CB8AC3E}">
        <p14:creationId xmlns:p14="http://schemas.microsoft.com/office/powerpoint/2010/main" val="170089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defRPr>
                <a:latin typeface="Gill Sans MT" panose="020B0502020104020203" pitchFamily="34" charset="77"/>
              </a:defRPr>
            </a:lvl1pPr>
            <a:lvl2pPr>
              <a:defRPr>
                <a:latin typeface="Gill Sans MT" panose="020B0502020104020203" pitchFamily="34" charset="77"/>
              </a:defRPr>
            </a:lvl2pPr>
            <a:lvl3pPr>
              <a:defRPr>
                <a:latin typeface="Gill Sans MT" panose="020B0502020104020203" pitchFamily="34" charset="77"/>
              </a:defRPr>
            </a:lvl3pPr>
            <a:lvl4pPr>
              <a:defRPr>
                <a:latin typeface="Gill Sans MT" panose="020B0502020104020203" pitchFamily="34" charset="77"/>
              </a:defRPr>
            </a:lvl4pPr>
            <a:lvl5pPr>
              <a:defRPr>
                <a:latin typeface="Gill Sans MT" panose="020B050202010402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16/01/2023</a:t>
            </a:fld>
            <a:endParaRPr lang="en-GB" altLang="en-US"/>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16/01/2023</a:t>
            </a:fld>
            <a:endParaRPr lang="en-GB" altLang="en-US"/>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16/01/2023</a:t>
            </a:fld>
            <a:endParaRPr lang="en-GB" altLang="en-US"/>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16/01/2023</a:t>
            </a:fld>
            <a:endParaRPr lang="en-GB" altLang="en-US"/>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16/01/2023</a:t>
            </a:fld>
            <a:endParaRPr lang="en-GB" altLang="en-US"/>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16/01/2023</a:t>
            </a:fld>
            <a:endParaRPr lang="en-GB" altLang="en-US"/>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1667" b="1"/>
            </a:lvl1pPr>
          </a:lstStyle>
          <a:p>
            <a:r>
              <a:rPr lang="en-US"/>
              <a:t>Click to edit Master title style</a:t>
            </a:r>
            <a:endParaRPr lang="en-GB"/>
          </a:p>
        </p:txBody>
      </p:sp>
      <p:sp>
        <p:nvSpPr>
          <p:cNvPr id="3" name="Content Placeholder 2"/>
          <p:cNvSpPr>
            <a:spLocks noGrp="1"/>
          </p:cNvSpPr>
          <p:nvPr>
            <p:ph idx="1"/>
          </p:nvPr>
        </p:nvSpPr>
        <p:spPr>
          <a:xfrm>
            <a:off x="3575050" y="227542"/>
            <a:ext cx="5111750" cy="487759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C62D44F-71CF-E343-AE86-C19A2062F6AC}"/>
              </a:ext>
            </a:extLst>
          </p:cNvPr>
          <p:cNvSpPr>
            <a:spLocks noGrp="1" noChangeArrowheads="1"/>
          </p:cNvSpPr>
          <p:nvPr>
            <p:ph type="dt" sz="half" idx="10"/>
          </p:nvPr>
        </p:nvSpPr>
        <p:spPr>
          <a:ln/>
        </p:spPr>
        <p:txBody>
          <a:bodyPr/>
          <a:lstStyle>
            <a:lvl1pPr>
              <a:defRPr/>
            </a:lvl1pPr>
          </a:lstStyle>
          <a:p>
            <a:pPr>
              <a:defRPr/>
            </a:pPr>
            <a:fld id="{1412EA12-F86A-634D-9BB5-BCE924BE1233}" type="datetime1">
              <a:rPr lang="en-GB" altLang="en-US"/>
              <a:pPr>
                <a:defRPr/>
              </a:pPr>
              <a:t>16/01/2023</a:t>
            </a:fld>
            <a:endParaRPr lang="en-GB" altLang="en-US"/>
          </a:p>
        </p:txBody>
      </p:sp>
      <p:sp>
        <p:nvSpPr>
          <p:cNvPr id="6" name="Rectangle 5">
            <a:extLst>
              <a:ext uri="{FF2B5EF4-FFF2-40B4-BE49-F238E27FC236}">
                <a16:creationId xmlns:a16="http://schemas.microsoft.com/office/drawing/2014/main" id="{7B33203E-FF20-0C4B-BC24-49505515F70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7E5FAAB9-1E09-7E46-AD89-4CB0F5BAE117}"/>
              </a:ext>
            </a:extLst>
          </p:cNvPr>
          <p:cNvSpPr>
            <a:spLocks noGrp="1" noChangeArrowheads="1"/>
          </p:cNvSpPr>
          <p:nvPr>
            <p:ph type="sldNum" sz="quarter" idx="12"/>
          </p:nvPr>
        </p:nvSpPr>
        <p:spPr>
          <a:ln/>
        </p:spPr>
        <p:txBody>
          <a:bodyPr/>
          <a:lstStyle>
            <a:lvl1pPr>
              <a:defRPr/>
            </a:lvl1pPr>
          </a:lstStyle>
          <a:p>
            <a:fld id="{74522F99-6F26-6C45-AEB6-030D15579773}" type="slidenum">
              <a:rPr lang="en-GB" altLang="en-US"/>
              <a:pPr/>
              <a:t>‹#›</a:t>
            </a:fld>
            <a:endParaRPr lang="en-GB" altLang="en-US"/>
          </a:p>
        </p:txBody>
      </p:sp>
    </p:spTree>
    <p:extLst>
      <p:ext uri="{BB962C8B-B14F-4D97-AF65-F5344CB8AC3E}">
        <p14:creationId xmlns:p14="http://schemas.microsoft.com/office/powerpoint/2010/main" val="33059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16/01/2023</a:t>
            </a:fld>
            <a:endParaRPr lang="en-GB" altLang="en-US"/>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16/01/2023</a:t>
            </a:fld>
            <a:endParaRPr lang="en-GB" altLang="en-US"/>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ＭＳ Ｐゴシック" charset="0"/>
              </a:defRPr>
            </a:lvl1pPr>
          </a:lstStyle>
          <a:p>
            <a:pPr>
              <a:defRPr/>
            </a:pPr>
            <a:endParaRPr lang="en-GB"/>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defRPr>
            </a:lvl1pPr>
          </a:lstStyle>
          <a:p>
            <a:fld id="{07E9AECC-8061-DA49-97AE-2E5615142E93}" type="slidenum">
              <a:rPr lang="en-GB" altLang="en-US"/>
              <a:pPr/>
              <a:t>‹#›</a:t>
            </a:fld>
            <a:endParaRPr lang="en-GB" altLang="en-US"/>
          </a:p>
        </p:txBody>
      </p:sp>
      <p:pic>
        <p:nvPicPr>
          <p:cNvPr id="2" name="Graphic 1">
            <a:extLst>
              <a:ext uri="{FF2B5EF4-FFF2-40B4-BE49-F238E27FC236}">
                <a16:creationId xmlns:a16="http://schemas.microsoft.com/office/drawing/2014/main" id="{51266F60-0497-7099-C1A7-BD0E2532B13F}"/>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ＭＳ Ｐゴシック" charset="0"/>
          <a:cs typeface="+mn-cs"/>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Arial" charset="0"/>
          <a:cs typeface="+mn-cs"/>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customXml" Target="../ink/ink3.xml"/></Relationships>
</file>

<file path=ppt/slides/_rels/slide1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hyperlink" Target="https://github.com/PBarnaghi/ML/tree/main/Sample%20Representation%20-%20%20Cooridnate%20change" TargetMode="External"/><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customXml" Target="../ink/ink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6.xml"/><Relationship Id="rId5" Type="http://schemas.openxmlformats.org/officeDocument/2006/relationships/image" Target="../media/image46.jpe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customXml" Target="../ink/ink13.xml"/></Relationships>
</file>

<file path=ppt/slides/_rels/slide43.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ustomXml" Target="../ink/ink1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0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530.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500.png"/><Relationship Id="rId7" Type="http://schemas.openxmlformats.org/officeDocument/2006/relationships/image" Target="../media/image68.png"/><Relationship Id="rId2" Type="http://schemas.openxmlformats.org/officeDocument/2006/relationships/image" Target="../media/image550.png"/><Relationship Id="rId1" Type="http://schemas.openxmlformats.org/officeDocument/2006/relationships/slideLayout" Target="../slideLayouts/slideLayout2.xml"/><Relationship Id="rId6" Type="http://schemas.openxmlformats.org/officeDocument/2006/relationships/customXml" Target="../ink/ink19.xml"/><Relationship Id="rId5" Type="http://schemas.openxmlformats.org/officeDocument/2006/relationships/image" Target="../media/image66.png"/><Relationship Id="rId4" Type="http://schemas.openxmlformats.org/officeDocument/2006/relationships/image" Target="../media/image510.png"/></Relationships>
</file>

<file path=ppt/slides/_rels/slide54.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customXml" Target="../ink/ink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103139" y="1416176"/>
            <a:ext cx="6299729" cy="137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rPr>
              <a:t>Machine Learning for Neuroscience  </a:t>
            </a:r>
          </a:p>
          <a:p>
            <a:pPr eaLnBrk="1" hangingPunct="1">
              <a:spcBef>
                <a:spcPct val="0"/>
              </a:spcBef>
              <a:buFontTx/>
              <a:buNone/>
            </a:pPr>
            <a:endParaRPr lang="en-GB" altLang="en-US" sz="3000" dirty="0">
              <a:solidFill>
                <a:srgbClr val="003D7D"/>
              </a:solidFill>
            </a:endParaRPr>
          </a:p>
          <a:p>
            <a:pPr eaLnBrk="1" hangingPunct="1">
              <a:spcBef>
                <a:spcPct val="0"/>
              </a:spcBef>
              <a:buFontTx/>
              <a:buNone/>
            </a:pPr>
            <a:r>
              <a:rPr lang="en-GB" altLang="en-US" sz="2000" dirty="0">
                <a:solidFill>
                  <a:srgbClr val="003D7D"/>
                </a:solidFill>
              </a:rPr>
              <a:t>Introduction to machine learning</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a:p>
        </p:txBody>
      </p:sp>
      <p:sp>
        <p:nvSpPr>
          <p:cNvPr id="2" name="Text Box 4">
            <a:extLst>
              <a:ext uri="{FF2B5EF4-FFF2-40B4-BE49-F238E27FC236}">
                <a16:creationId xmlns:a16="http://schemas.microsoft.com/office/drawing/2014/main" id="{A562B7D0-58C8-EA0D-1BC9-A1C7EC4C89A8}"/>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Department of Brain Sciences</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altLang="en-US" sz="1333">
                <a:solidFill>
                  <a:srgbClr val="003D7D"/>
                </a:solidFill>
              </a:rPr>
              <a:t>January 2023</a:t>
            </a:r>
            <a:endParaRPr lang="en-GB" altLang="en-US" sz="1333" dirty="0">
              <a:solidFill>
                <a:srgbClr val="003D7D"/>
              </a:solidFill>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F0C6D68-A0E0-2C48-BBC0-CF20FD530E83}"/>
                  </a:ext>
                </a:extLst>
              </p14:cNvPr>
              <p14:cNvContentPartPr/>
              <p14:nvPr/>
            </p14:nvContentPartPr>
            <p14:xfrm>
              <a:off x="5244480" y="3425400"/>
              <a:ext cx="2460240" cy="224640"/>
            </p14:xfrm>
          </p:contentPart>
        </mc:Choice>
        <mc:Fallback>
          <p:pic>
            <p:nvPicPr>
              <p:cNvPr id="3" name="Ink 2">
                <a:extLst>
                  <a:ext uri="{FF2B5EF4-FFF2-40B4-BE49-F238E27FC236}">
                    <a16:creationId xmlns:a16="http://schemas.microsoft.com/office/drawing/2014/main" id="{3F0C6D68-A0E0-2C48-BBC0-CF20FD530E83}"/>
                  </a:ext>
                </a:extLst>
              </p:cNvPr>
              <p:cNvPicPr/>
              <p:nvPr/>
            </p:nvPicPr>
            <p:blipFill>
              <a:blip r:embed="rId4"/>
              <a:stretch>
                <a:fillRect/>
              </a:stretch>
            </p:blipFill>
            <p:spPr>
              <a:xfrm>
                <a:off x="5235120" y="3416040"/>
                <a:ext cx="2478960" cy="243360"/>
              </a:xfrm>
              <a:prstGeom prst="rect">
                <a:avLst/>
              </a:prstGeom>
            </p:spPr>
          </p:pic>
        </mc:Fallback>
      </mc:AlternateContent>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B76D-DAAF-AB4A-9ED3-345087375A3B}"/>
              </a:ext>
            </a:extLst>
          </p:cNvPr>
          <p:cNvSpPr>
            <a:spLocks noGrp="1"/>
          </p:cNvSpPr>
          <p:nvPr>
            <p:ph type="title"/>
          </p:nvPr>
        </p:nvSpPr>
        <p:spPr/>
        <p:txBody>
          <a:bodyPr/>
          <a:lstStyle/>
          <a:p>
            <a:r>
              <a:rPr lang="en-US" dirty="0"/>
              <a:t>Different categories of learning and</a:t>
            </a:r>
            <a:br>
              <a:rPr lang="en-US" dirty="0"/>
            </a:br>
            <a:r>
              <a:rPr lang="en-US" dirty="0"/>
              <a:t>intelligent systems</a:t>
            </a:r>
          </a:p>
        </p:txBody>
      </p:sp>
      <p:sp>
        <p:nvSpPr>
          <p:cNvPr id="3" name="Slide Number Placeholder 2">
            <a:extLst>
              <a:ext uri="{FF2B5EF4-FFF2-40B4-BE49-F238E27FC236}">
                <a16:creationId xmlns:a16="http://schemas.microsoft.com/office/drawing/2014/main" id="{05DED8B6-A2CE-8543-BF89-031CD443C793}"/>
              </a:ext>
            </a:extLst>
          </p:cNvPr>
          <p:cNvSpPr>
            <a:spLocks noGrp="1"/>
          </p:cNvSpPr>
          <p:nvPr>
            <p:ph type="sldNum" sz="quarter" idx="12"/>
          </p:nvPr>
        </p:nvSpPr>
        <p:spPr/>
        <p:txBody>
          <a:bodyPr/>
          <a:lstStyle/>
          <a:p>
            <a:fld id="{BB98F552-A29D-2D4E-8192-F20670493719}" type="slidenum">
              <a:rPr lang="en-GB" altLang="en-US" smtClean="0"/>
              <a:pPr/>
              <a:t>10</a:t>
            </a:fld>
            <a:endParaRPr lang="en-GB" altLang="en-US"/>
          </a:p>
        </p:txBody>
      </p:sp>
      <p:pic>
        <p:nvPicPr>
          <p:cNvPr id="5" name="Picture 4" descr="Diagram&#10;&#10;Description automatically generated">
            <a:extLst>
              <a:ext uri="{FF2B5EF4-FFF2-40B4-BE49-F238E27FC236}">
                <a16:creationId xmlns:a16="http://schemas.microsoft.com/office/drawing/2014/main" id="{5F5AACBD-5F51-A546-9135-6AEAA3933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450" y="1092011"/>
            <a:ext cx="3893797" cy="4224743"/>
          </a:xfrm>
          <a:prstGeom prst="rect">
            <a:avLst/>
          </a:prstGeom>
        </p:spPr>
      </p:pic>
      <p:sp>
        <p:nvSpPr>
          <p:cNvPr id="6" name="Rectangle 5">
            <a:extLst>
              <a:ext uri="{FF2B5EF4-FFF2-40B4-BE49-F238E27FC236}">
                <a16:creationId xmlns:a16="http://schemas.microsoft.com/office/drawing/2014/main" id="{16B78116-ACEB-B748-BE26-6E9A89195B7F}"/>
              </a:ext>
            </a:extLst>
          </p:cNvPr>
          <p:cNvSpPr/>
          <p:nvPr/>
        </p:nvSpPr>
        <p:spPr>
          <a:xfrm>
            <a:off x="2800182" y="1297327"/>
            <a:ext cx="1500167"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C7E1A2A-64C7-D9DA-3619-621A2A73D3BA}"/>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661999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DD2C-9F00-FF4C-8520-00F57E64053C}"/>
              </a:ext>
            </a:extLst>
          </p:cNvPr>
          <p:cNvSpPr>
            <a:spLocks noGrp="1"/>
          </p:cNvSpPr>
          <p:nvPr>
            <p:ph type="title"/>
          </p:nvPr>
        </p:nvSpPr>
        <p:spPr/>
        <p:txBody>
          <a:bodyPr/>
          <a:lstStyle/>
          <a:p>
            <a:r>
              <a:rPr lang="en-US" dirty="0"/>
              <a:t>Connections per neuron</a:t>
            </a:r>
          </a:p>
        </p:txBody>
      </p:sp>
      <p:sp>
        <p:nvSpPr>
          <p:cNvPr id="3" name="Slide Number Placeholder 2">
            <a:extLst>
              <a:ext uri="{FF2B5EF4-FFF2-40B4-BE49-F238E27FC236}">
                <a16:creationId xmlns:a16="http://schemas.microsoft.com/office/drawing/2014/main" id="{CA91460A-D351-7F41-8FD6-5CE42069F117}"/>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a:p>
        </p:txBody>
      </p:sp>
      <p:pic>
        <p:nvPicPr>
          <p:cNvPr id="5" name="Picture 4" descr="Chart&#10;&#10;Description automatically generated">
            <a:extLst>
              <a:ext uri="{FF2B5EF4-FFF2-40B4-BE49-F238E27FC236}">
                <a16:creationId xmlns:a16="http://schemas.microsoft.com/office/drawing/2014/main" id="{5C7415E2-A164-3F46-83AF-124550B196BB}"/>
              </a:ext>
            </a:extLst>
          </p:cNvPr>
          <p:cNvPicPr>
            <a:picLocks noChangeAspect="1"/>
          </p:cNvPicPr>
          <p:nvPr/>
        </p:nvPicPr>
        <p:blipFill rotWithShape="1">
          <a:blip r:embed="rId2">
            <a:extLst>
              <a:ext uri="{28A0092B-C50C-407E-A947-70E740481C1C}">
                <a14:useLocalDpi xmlns:a14="http://schemas.microsoft.com/office/drawing/2010/main" val="0"/>
              </a:ext>
            </a:extLst>
          </a:blip>
          <a:srcRect t="10401"/>
          <a:stretch/>
        </p:blipFill>
        <p:spPr>
          <a:xfrm>
            <a:off x="1147334" y="959765"/>
            <a:ext cx="6450293" cy="2970757"/>
          </a:xfrm>
          <a:prstGeom prst="rect">
            <a:avLst/>
          </a:prstGeom>
        </p:spPr>
      </p:pic>
      <p:sp>
        <p:nvSpPr>
          <p:cNvPr id="6" name="Rectangle 5">
            <a:extLst>
              <a:ext uri="{FF2B5EF4-FFF2-40B4-BE49-F238E27FC236}">
                <a16:creationId xmlns:a16="http://schemas.microsoft.com/office/drawing/2014/main" id="{769401B1-62AE-0445-9000-D789F27FCEC1}"/>
              </a:ext>
            </a:extLst>
          </p:cNvPr>
          <p:cNvSpPr/>
          <p:nvPr/>
        </p:nvSpPr>
        <p:spPr>
          <a:xfrm>
            <a:off x="1147334" y="3952559"/>
            <a:ext cx="6881050" cy="1200329"/>
          </a:xfrm>
          <a:prstGeom prst="rect">
            <a:avLst/>
          </a:prstGeom>
        </p:spPr>
        <p:txBody>
          <a:bodyPr wrap="square">
            <a:spAutoFit/>
          </a:bodyPr>
          <a:lstStyle/>
          <a:p>
            <a:pPr marL="285739" indent="-285739">
              <a:buAutoNum type="arabicPeriod"/>
            </a:pPr>
            <a:r>
              <a:rPr lang="en-GB" dirty="0">
                <a:latin typeface="Gill Sans MT" panose="020B0502020104020203" pitchFamily="34" charset="77"/>
              </a:rPr>
              <a:t>Adaptive linear element (</a:t>
            </a:r>
            <a:r>
              <a:rPr lang="en-GB" dirty="0" err="1">
                <a:solidFill>
                  <a:schemeClr val="bg1">
                    <a:lumMod val="50000"/>
                  </a:schemeClr>
                </a:solidFill>
                <a:latin typeface="Gill Sans MT" panose="020B0502020104020203" pitchFamily="34" charset="77"/>
              </a:rPr>
              <a:t>Widrow</a:t>
            </a:r>
            <a:r>
              <a:rPr lang="en-GB" dirty="0">
                <a:solidFill>
                  <a:schemeClr val="bg1">
                    <a:lumMod val="50000"/>
                  </a:schemeClr>
                </a:solidFill>
                <a:latin typeface="Gill Sans MT" panose="020B0502020104020203" pitchFamily="34" charset="77"/>
              </a:rPr>
              <a:t> and Hoff, 1960</a:t>
            </a:r>
            <a:r>
              <a:rPr lang="en-GB" dirty="0">
                <a:latin typeface="Gill Sans MT" panose="020B0502020104020203" pitchFamily="34" charset="77"/>
              </a:rPr>
              <a:t>)</a:t>
            </a:r>
          </a:p>
          <a:p>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8. Multi-GPU convolutional network (</a:t>
            </a:r>
            <a:r>
              <a:rPr lang="en-GB" b="0" i="0" u="none" strike="noStrike" dirty="0" err="1">
                <a:solidFill>
                  <a:schemeClr val="bg1">
                    <a:lumMod val="50000"/>
                  </a:schemeClr>
                </a:solidFill>
                <a:effectLst/>
                <a:latin typeface="Gill Sans MT" panose="020B0502020104020203" pitchFamily="34" charset="77"/>
              </a:rPr>
              <a:t>Krizhevsky</a:t>
            </a:r>
            <a:r>
              <a:rPr lang="en-GB" b="0" i="0" u="none" strike="noStrike" dirty="0">
                <a:solidFill>
                  <a:schemeClr val="bg1">
                    <a:lumMod val="50000"/>
                  </a:schemeClr>
                </a:solidFill>
                <a:effectLst/>
                <a:latin typeface="Gill Sans MT" panose="020B0502020104020203" pitchFamily="34" charset="77"/>
              </a:rPr>
              <a:t>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9. COTS HPC unsupervised convolutional network (</a:t>
            </a:r>
            <a:r>
              <a:rPr lang="en-GB" b="0" i="0" u="none" strike="noStrike" dirty="0">
                <a:solidFill>
                  <a:schemeClr val="bg1">
                    <a:lumMod val="50000"/>
                  </a:schemeClr>
                </a:solidFill>
                <a:effectLst/>
                <a:latin typeface="Gill Sans MT" panose="020B0502020104020203" pitchFamily="34" charset="77"/>
              </a:rPr>
              <a:t>Coates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2013</a:t>
            </a:r>
            <a:r>
              <a:rPr lang="en-GB" dirty="0">
                <a:solidFill>
                  <a:srgbClr val="000000"/>
                </a:solidFill>
                <a:latin typeface="Gill Sans MT" panose="020B0502020104020203" pitchFamily="34" charset="77"/>
              </a:rPr>
              <a:t>)</a:t>
            </a:r>
          </a:p>
        </p:txBody>
      </p:sp>
      <p:sp>
        <p:nvSpPr>
          <p:cNvPr id="7" name="TextBox 6">
            <a:extLst>
              <a:ext uri="{FF2B5EF4-FFF2-40B4-BE49-F238E27FC236}">
                <a16:creationId xmlns:a16="http://schemas.microsoft.com/office/drawing/2014/main" id="{8F1E8A4E-F0D1-1F4C-9F04-A0A50236731E}"/>
              </a:ext>
            </a:extLst>
          </p:cNvPr>
          <p:cNvSpPr txBox="1"/>
          <p:nvPr/>
        </p:nvSpPr>
        <p:spPr>
          <a:xfrm>
            <a:off x="1156938" y="5478754"/>
            <a:ext cx="2860078" cy="220510"/>
          </a:xfrm>
          <a:prstGeom prst="rect">
            <a:avLst/>
          </a:prstGeom>
          <a:noFill/>
        </p:spPr>
        <p:txBody>
          <a:bodyPr wrap="none" rtlCol="0">
            <a:spAutoFit/>
          </a:bodyPr>
          <a:lstStyle/>
          <a:p>
            <a:r>
              <a:rPr lang="en-US" sz="833" dirty="0"/>
              <a:t>Source: Deep Learning, Ian Goodfellow et al, MIT press.</a:t>
            </a:r>
          </a:p>
        </p:txBody>
      </p:sp>
    </p:spTree>
    <p:extLst>
      <p:ext uri="{BB962C8B-B14F-4D97-AF65-F5344CB8AC3E}">
        <p14:creationId xmlns:p14="http://schemas.microsoft.com/office/powerpoint/2010/main" val="3095206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A15D-DAF7-B445-825F-51DE8B5E4CA1}"/>
              </a:ext>
            </a:extLst>
          </p:cNvPr>
          <p:cNvSpPr>
            <a:spLocks noGrp="1"/>
          </p:cNvSpPr>
          <p:nvPr>
            <p:ph type="title"/>
          </p:nvPr>
        </p:nvSpPr>
        <p:spPr/>
        <p:txBody>
          <a:bodyPr/>
          <a:lstStyle/>
          <a:p>
            <a:r>
              <a:rPr lang="en-US" dirty="0"/>
              <a:t>Number of neurons</a:t>
            </a:r>
          </a:p>
        </p:txBody>
      </p:sp>
      <p:sp>
        <p:nvSpPr>
          <p:cNvPr id="3" name="Slide Number Placeholder 2">
            <a:extLst>
              <a:ext uri="{FF2B5EF4-FFF2-40B4-BE49-F238E27FC236}">
                <a16:creationId xmlns:a16="http://schemas.microsoft.com/office/drawing/2014/main" id="{4D19DD49-4699-ED4E-9785-2C35D973C15F}"/>
              </a:ext>
            </a:extLst>
          </p:cNvPr>
          <p:cNvSpPr>
            <a:spLocks noGrp="1"/>
          </p:cNvSpPr>
          <p:nvPr>
            <p:ph type="sldNum" sz="quarter" idx="12"/>
          </p:nvPr>
        </p:nvSpPr>
        <p:spPr/>
        <p:txBody>
          <a:bodyPr/>
          <a:lstStyle/>
          <a:p>
            <a:fld id="{BB98F552-A29D-2D4E-8192-F20670493719}" type="slidenum">
              <a:rPr lang="en-GB" altLang="en-US" smtClean="0"/>
              <a:pPr/>
              <a:t>12</a:t>
            </a:fld>
            <a:endParaRPr lang="en-GB" altLang="en-US"/>
          </a:p>
        </p:txBody>
      </p:sp>
      <p:pic>
        <p:nvPicPr>
          <p:cNvPr id="5" name="Picture 4" descr="Diagram&#10;&#10;Description automatically generated">
            <a:extLst>
              <a:ext uri="{FF2B5EF4-FFF2-40B4-BE49-F238E27FC236}">
                <a16:creationId xmlns:a16="http://schemas.microsoft.com/office/drawing/2014/main" id="{51F78EDE-D2E3-C84A-BD59-71A3B6DD68A0}"/>
              </a:ext>
            </a:extLst>
          </p:cNvPr>
          <p:cNvPicPr>
            <a:picLocks noChangeAspect="1"/>
          </p:cNvPicPr>
          <p:nvPr/>
        </p:nvPicPr>
        <p:blipFill rotWithShape="1">
          <a:blip r:embed="rId2">
            <a:extLst>
              <a:ext uri="{28A0092B-C50C-407E-A947-70E740481C1C}">
                <a14:useLocalDpi xmlns:a14="http://schemas.microsoft.com/office/drawing/2010/main" val="0"/>
              </a:ext>
            </a:extLst>
          </a:blip>
          <a:srcRect l="6474" t="8882" r="3198"/>
          <a:stretch/>
        </p:blipFill>
        <p:spPr>
          <a:xfrm>
            <a:off x="1403648" y="979418"/>
            <a:ext cx="5544616" cy="2757982"/>
          </a:xfrm>
          <a:prstGeom prst="rect">
            <a:avLst/>
          </a:prstGeom>
        </p:spPr>
      </p:pic>
      <p:sp>
        <p:nvSpPr>
          <p:cNvPr id="6" name="Rectangle 5">
            <a:extLst>
              <a:ext uri="{FF2B5EF4-FFF2-40B4-BE49-F238E27FC236}">
                <a16:creationId xmlns:a16="http://schemas.microsoft.com/office/drawing/2014/main" id="{F451F4EB-A75E-A844-BC5C-2E02885D7F76}"/>
              </a:ext>
            </a:extLst>
          </p:cNvPr>
          <p:cNvSpPr/>
          <p:nvPr/>
        </p:nvSpPr>
        <p:spPr>
          <a:xfrm>
            <a:off x="1403648" y="3789428"/>
            <a:ext cx="7128792" cy="1200329"/>
          </a:xfrm>
          <a:prstGeom prst="rect">
            <a:avLst/>
          </a:prstGeom>
        </p:spPr>
        <p:txBody>
          <a:bodyPr wrap="square">
            <a:spAutoFit/>
          </a:bodyPr>
          <a:lstStyle/>
          <a:p>
            <a:r>
              <a:rPr lang="en-GB" dirty="0">
                <a:solidFill>
                  <a:srgbClr val="000000"/>
                </a:solidFill>
                <a:latin typeface="Gill Sans MT" panose="020B0502020104020203" pitchFamily="34" charset="77"/>
              </a:rPr>
              <a:t>17. Distributed autoencoder (</a:t>
            </a:r>
            <a:r>
              <a:rPr lang="en-GB" b="0" i="0" u="none" strike="noStrike" dirty="0">
                <a:solidFill>
                  <a:schemeClr val="bg1">
                    <a:lumMod val="50000"/>
                  </a:schemeClr>
                </a:solidFill>
                <a:effectLst/>
                <a:latin typeface="Gill Sans MT" panose="020B0502020104020203" pitchFamily="34" charset="77"/>
              </a:rPr>
              <a:t>Le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18. Multi-GPU convolutional network (</a:t>
            </a:r>
            <a:r>
              <a:rPr lang="en-GB" b="0" i="0" u="none" strike="noStrike" dirty="0" err="1">
                <a:solidFill>
                  <a:schemeClr val="bg1">
                    <a:lumMod val="50000"/>
                  </a:schemeClr>
                </a:solidFill>
                <a:effectLst/>
                <a:latin typeface="Gill Sans MT" panose="020B0502020104020203" pitchFamily="34" charset="77"/>
              </a:rPr>
              <a:t>Krizhevsky</a:t>
            </a:r>
            <a:r>
              <a:rPr lang="en-GB" b="0" i="0" u="none" strike="noStrike" dirty="0">
                <a:solidFill>
                  <a:schemeClr val="bg1">
                    <a:lumMod val="50000"/>
                  </a:schemeClr>
                </a:solidFill>
                <a:effectLst/>
                <a:latin typeface="Gill Sans MT" panose="020B0502020104020203" pitchFamily="34" charset="77"/>
              </a:rPr>
              <a:t>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19. COTS HPC unsupervised convolutional network (</a:t>
            </a:r>
            <a:r>
              <a:rPr lang="en-GB" b="0" i="0" u="none" strike="noStrike" dirty="0">
                <a:solidFill>
                  <a:schemeClr val="bg1">
                    <a:lumMod val="50000"/>
                  </a:schemeClr>
                </a:solidFill>
                <a:effectLst/>
                <a:latin typeface="Gill Sans MT" panose="020B0502020104020203" pitchFamily="34" charset="77"/>
              </a:rPr>
              <a:t>Coates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2013</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20. </a:t>
            </a:r>
            <a:r>
              <a:rPr lang="en-GB" dirty="0" err="1">
                <a:solidFill>
                  <a:srgbClr val="000000"/>
                </a:solidFill>
                <a:latin typeface="Gill Sans MT" panose="020B0502020104020203" pitchFamily="34" charset="77"/>
              </a:rPr>
              <a:t>GoogLeNet</a:t>
            </a:r>
            <a:r>
              <a:rPr lang="en-GB" dirty="0">
                <a:solidFill>
                  <a:srgbClr val="000000"/>
                </a:solidFill>
                <a:latin typeface="Gill Sans MT" panose="020B0502020104020203" pitchFamily="34" charset="77"/>
              </a:rPr>
              <a:t> (</a:t>
            </a:r>
            <a:r>
              <a:rPr lang="en-GB" b="0" i="0" u="none" strike="noStrike" dirty="0" err="1">
                <a:solidFill>
                  <a:schemeClr val="bg1">
                    <a:lumMod val="50000"/>
                  </a:schemeClr>
                </a:solidFill>
                <a:effectLst/>
                <a:latin typeface="Gill Sans MT" panose="020B0502020104020203" pitchFamily="34" charset="77"/>
              </a:rPr>
              <a:t>Szegedy</a:t>
            </a:r>
            <a:r>
              <a:rPr lang="en-GB" b="0" i="0" u="none" strike="noStrike" dirty="0">
                <a:solidFill>
                  <a:schemeClr val="bg1">
                    <a:lumMod val="50000"/>
                  </a:schemeClr>
                </a:solidFill>
                <a:effectLst/>
                <a:latin typeface="Gill Sans MT" panose="020B0502020104020203" pitchFamily="34" charset="77"/>
              </a:rPr>
              <a:t> et al.</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2014a</a:t>
            </a:r>
            <a:r>
              <a:rPr lang="en-GB" dirty="0">
                <a:solidFill>
                  <a:srgbClr val="000000"/>
                </a:solidFill>
                <a:latin typeface="Gill Sans MT" panose="020B0502020104020203" pitchFamily="34" charset="77"/>
              </a:rPr>
              <a:t>)</a:t>
            </a:r>
          </a:p>
        </p:txBody>
      </p:sp>
      <p:sp>
        <p:nvSpPr>
          <p:cNvPr id="8" name="TextBox 7">
            <a:extLst>
              <a:ext uri="{FF2B5EF4-FFF2-40B4-BE49-F238E27FC236}">
                <a16:creationId xmlns:a16="http://schemas.microsoft.com/office/drawing/2014/main" id="{A08A8E1D-F473-B303-C552-2A9C4D364838}"/>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2468252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B4C9-9B6A-634B-82DA-8A02C51506CC}"/>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5FC070C8-BA96-3B4C-83E0-DD07C00FB629}"/>
              </a:ext>
            </a:extLst>
          </p:cNvPr>
          <p:cNvSpPr>
            <a:spLocks noGrp="1"/>
          </p:cNvSpPr>
          <p:nvPr>
            <p:ph idx="1"/>
          </p:nvPr>
        </p:nvSpPr>
        <p:spPr/>
        <p:txBody>
          <a:bodyPr/>
          <a:lstStyle/>
          <a:p>
            <a:r>
              <a:rPr lang="en-US" dirty="0"/>
              <a:t>Most of machine learning methods designed as a learning process to learn a function </a:t>
            </a:r>
            <a:r>
              <a:rPr lang="en-US" dirty="0">
                <a:latin typeface="Courier New" panose="02070309020205020404" pitchFamily="49" charset="0"/>
                <a:cs typeface="Courier New" panose="02070309020205020404" pitchFamily="49" charset="0"/>
              </a:rPr>
              <a:t>f*</a:t>
            </a:r>
            <a:r>
              <a:rPr lang="en-US" dirty="0"/>
              <a:t> for which: </a:t>
            </a:r>
          </a:p>
          <a:p>
            <a:pPr marL="0" indent="0">
              <a:buNone/>
            </a:pPr>
            <a:endParaRPr lang="en-US" dirty="0">
              <a:latin typeface="Courier New" panose="02070309020205020404" pitchFamily="49" charset="0"/>
            </a:endParaRPr>
          </a:p>
          <a:p>
            <a:pPr marL="0" indent="0">
              <a:buNone/>
            </a:pPr>
            <a:endParaRPr lang="en-US" baseline="30000" dirty="0">
              <a:latin typeface="Courier New" panose="02070309020205020404" pitchFamily="49" charset="0"/>
            </a:endParaRPr>
          </a:p>
          <a:p>
            <a:pPr marL="0" indent="0">
              <a:buNone/>
            </a:pPr>
            <a:r>
              <a:rPr lang="en-US" dirty="0"/>
              <a:t>- In other words, this means if we know the answer for a training sample x, then that answer is </a:t>
            </a:r>
            <a:r>
              <a:rPr lang="en-US" i="1" dirty="0"/>
              <a:t>probably</a:t>
            </a:r>
            <a:r>
              <a:rPr lang="en-US" dirty="0"/>
              <a:t> good in the neighborhood of x. </a:t>
            </a:r>
          </a:p>
        </p:txBody>
      </p:sp>
      <p:sp>
        <p:nvSpPr>
          <p:cNvPr id="4" name="Slide Number Placeholder 3">
            <a:extLst>
              <a:ext uri="{FF2B5EF4-FFF2-40B4-BE49-F238E27FC236}">
                <a16:creationId xmlns:a16="http://schemas.microsoft.com/office/drawing/2014/main" id="{C67C9824-CD9C-5D46-A7FE-6E5EFA6E1363}"/>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A7F8C6-3F77-D8BB-6B79-06EA16CF0A12}"/>
                  </a:ext>
                </a:extLst>
              </p:cNvPr>
              <p:cNvSpPr txBox="1"/>
              <p:nvPr/>
            </p:nvSpPr>
            <p:spPr>
              <a:xfrm>
                <a:off x="3347864" y="1921396"/>
                <a:ext cx="2880320" cy="276999"/>
              </a:xfrm>
              <a:prstGeom prst="rect">
                <a:avLst/>
              </a:prstGeom>
              <a:noFill/>
            </p:spPr>
            <p:txBody>
              <a:bodyPr wrap="square" lIns="0" tIns="0" rIns="0" bIns="0" rtlCol="0">
                <a:spAutoFit/>
              </a:bodyPr>
              <a:lstStyle/>
              <a:p>
                <a14:m>
                  <m:oMath xmlns:m="http://schemas.openxmlformats.org/officeDocument/2006/math">
                    <m:sSup>
                      <m:sSupPr>
                        <m:ctrlPr>
                          <a:rPr lang="en-GB" i="1" smtClean="0">
                            <a:latin typeface="Cambria Math" panose="02040503050406030204" pitchFamily="18" charset="0"/>
                          </a:rPr>
                        </m:ctrlPr>
                      </m:sSupPr>
                      <m:e>
                        <m:r>
                          <a:rPr lang="en-GB" i="1">
                            <a:latin typeface="Cambria Math" panose="02040503050406030204" pitchFamily="18" charset="0"/>
                          </a:rPr>
                          <m:t>𝑓</m:t>
                        </m:r>
                      </m:e>
                      <m:sup>
                        <m:r>
                          <a:rPr lang="en-GB" i="1">
                            <a:latin typeface="Cambria Math" panose="02040503050406030204" pitchFamily="18" charset="0"/>
                          </a:rPr>
                          <m:t>∗ </m:t>
                        </m:r>
                      </m:sup>
                    </m:sSup>
                    <m:d>
                      <m:dPr>
                        <m:ctrlPr>
                          <a:rPr lang="en-GB" i="1" smtClean="0">
                            <a:latin typeface="Cambria Math" panose="02040503050406030204" pitchFamily="18" charset="0"/>
                          </a:rPr>
                        </m:ctrlPr>
                      </m:dPr>
                      <m:e>
                        <m:r>
                          <a:rPr lang="en-GB" b="0" i="1" smtClean="0">
                            <a:latin typeface="Cambria Math" panose="02040503050406030204" pitchFamily="18" charset="0"/>
                          </a:rPr>
                          <m:t>𝑥</m:t>
                        </m:r>
                      </m:e>
                    </m:d>
                    <m:r>
                      <a:rPr lang="en-GB" i="1">
                        <a:latin typeface="Cambria Math" panose="02040503050406030204" pitchFamily="18" charset="0"/>
                        <a:ea typeface="Cambria Math" panose="02040503050406030204" pitchFamily="18" charset="0"/>
                      </a:rPr>
                      <m:t>≈</m:t>
                    </m:r>
                  </m:oMath>
                </a14:m>
                <a:r>
                  <a:rPr lang="en-GB" dirty="0"/>
                  <a:t>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𝑓</m:t>
                        </m:r>
                      </m:e>
                      <m:sup>
                        <m:r>
                          <a:rPr lang="en-GB" i="1">
                            <a:latin typeface="Cambria Math" panose="02040503050406030204" pitchFamily="18" charset="0"/>
                          </a:rPr>
                          <m:t>∗ </m:t>
                        </m:r>
                      </m:sup>
                    </m:sSup>
                    <m:d>
                      <m:dPr>
                        <m:ctrlPr>
                          <a:rPr lang="en-GB" i="1">
                            <a:latin typeface="Cambria Math" panose="02040503050406030204" pitchFamily="18" charset="0"/>
                          </a:rPr>
                        </m:ctrlPr>
                      </m:dPr>
                      <m:e>
                        <m:r>
                          <a:rPr lang="en-GB" i="1">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𝜀</m:t>
                        </m:r>
                      </m:e>
                    </m:d>
                  </m:oMath>
                </a14:m>
                <a:endParaRPr lang="en-GB" dirty="0"/>
              </a:p>
            </p:txBody>
          </p:sp>
        </mc:Choice>
        <mc:Fallback xmlns="">
          <p:sp>
            <p:nvSpPr>
              <p:cNvPr id="5" name="TextBox 4">
                <a:extLst>
                  <a:ext uri="{FF2B5EF4-FFF2-40B4-BE49-F238E27FC236}">
                    <a16:creationId xmlns:a16="http://schemas.microsoft.com/office/drawing/2014/main" id="{51A7F8C6-3F77-D8BB-6B79-06EA16CF0A12}"/>
                  </a:ext>
                </a:extLst>
              </p:cNvPr>
              <p:cNvSpPr txBox="1">
                <a:spLocks noRot="1" noChangeAspect="1" noMove="1" noResize="1" noEditPoints="1" noAdjustHandles="1" noChangeArrowheads="1" noChangeShapeType="1" noTextEdit="1"/>
              </p:cNvSpPr>
              <p:nvPr/>
            </p:nvSpPr>
            <p:spPr>
              <a:xfrm>
                <a:off x="3347864" y="1921396"/>
                <a:ext cx="2880320" cy="276999"/>
              </a:xfrm>
              <a:prstGeom prst="rect">
                <a:avLst/>
              </a:prstGeom>
              <a:blipFill>
                <a:blip r:embed="rId2"/>
                <a:stretch>
                  <a:fillRect l="-3947" t="-8696" b="-34783"/>
                </a:stretch>
              </a:blipFill>
            </p:spPr>
            <p:txBody>
              <a:bodyPr/>
              <a:lstStyle/>
              <a:p>
                <a:r>
                  <a:rPr lang="en-GB">
                    <a:noFill/>
                  </a:rPr>
                  <a:t> </a:t>
                </a:r>
              </a:p>
            </p:txBody>
          </p:sp>
        </mc:Fallback>
      </mc:AlternateContent>
      <p:pic>
        <p:nvPicPr>
          <p:cNvPr id="6" name="Picture 5" descr="Chart, scatter chart&#10;&#10;Description automatically generated">
            <a:extLst>
              <a:ext uri="{FF2B5EF4-FFF2-40B4-BE49-F238E27FC236}">
                <a16:creationId xmlns:a16="http://schemas.microsoft.com/office/drawing/2014/main" id="{233F37BD-4581-C526-3F79-B585179BA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3516606"/>
            <a:ext cx="2941074" cy="1644272"/>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B8627669-2BE2-3647-9AD7-B7264F6A877C}"/>
                  </a:ext>
                </a:extLst>
              </p14:cNvPr>
              <p14:cNvContentPartPr/>
              <p14:nvPr/>
            </p14:nvContentPartPr>
            <p14:xfrm>
              <a:off x="957240" y="1314000"/>
              <a:ext cx="4599360" cy="4401000"/>
            </p14:xfrm>
          </p:contentPart>
        </mc:Choice>
        <mc:Fallback>
          <p:pic>
            <p:nvPicPr>
              <p:cNvPr id="7" name="Ink 6">
                <a:extLst>
                  <a:ext uri="{FF2B5EF4-FFF2-40B4-BE49-F238E27FC236}">
                    <a16:creationId xmlns:a16="http://schemas.microsoft.com/office/drawing/2014/main" id="{B8627669-2BE2-3647-9AD7-B7264F6A877C}"/>
                  </a:ext>
                </a:extLst>
              </p:cNvPr>
              <p:cNvPicPr/>
              <p:nvPr/>
            </p:nvPicPr>
            <p:blipFill>
              <a:blip r:embed="rId5"/>
              <a:stretch>
                <a:fillRect/>
              </a:stretch>
            </p:blipFill>
            <p:spPr>
              <a:xfrm>
                <a:off x="947880" y="1304640"/>
                <a:ext cx="4618080" cy="4419720"/>
              </a:xfrm>
              <a:prstGeom prst="rect">
                <a:avLst/>
              </a:prstGeom>
            </p:spPr>
          </p:pic>
        </mc:Fallback>
      </mc:AlternateContent>
    </p:spTree>
    <p:extLst>
      <p:ext uri="{BB962C8B-B14F-4D97-AF65-F5344CB8AC3E}">
        <p14:creationId xmlns:p14="http://schemas.microsoft.com/office/powerpoint/2010/main" val="3852742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0A640-DEE0-1B4D-9898-DBA6107C0458}"/>
              </a:ext>
            </a:extLst>
          </p:cNvPr>
          <p:cNvSpPr>
            <a:spLocks noGrp="1"/>
          </p:cNvSpPr>
          <p:nvPr>
            <p:ph type="title"/>
          </p:nvPr>
        </p:nvSpPr>
        <p:spPr/>
        <p:txBody>
          <a:bodyPr/>
          <a:lstStyle/>
          <a:p>
            <a:r>
              <a:rPr lang="en-US" dirty="0"/>
              <a:t>Curse of dimensionality </a:t>
            </a:r>
          </a:p>
        </p:txBody>
      </p:sp>
      <p:sp>
        <p:nvSpPr>
          <p:cNvPr id="3" name="Slide Number Placeholder 2">
            <a:extLst>
              <a:ext uri="{FF2B5EF4-FFF2-40B4-BE49-F238E27FC236}">
                <a16:creationId xmlns:a16="http://schemas.microsoft.com/office/drawing/2014/main" id="{21EFEF75-70BD-114E-AD75-F9684B979084}"/>
              </a:ext>
            </a:extLst>
          </p:cNvPr>
          <p:cNvSpPr>
            <a:spLocks noGrp="1"/>
          </p:cNvSpPr>
          <p:nvPr>
            <p:ph type="sldNum" sz="quarter" idx="12"/>
          </p:nvPr>
        </p:nvSpPr>
        <p:spPr/>
        <p:txBody>
          <a:bodyPr/>
          <a:lstStyle/>
          <a:p>
            <a:fld id="{BB98F552-A29D-2D4E-8192-F20670493719}" type="slidenum">
              <a:rPr lang="en-GB" altLang="en-US" smtClean="0"/>
              <a:pPr/>
              <a:t>14</a:t>
            </a:fld>
            <a:endParaRPr lang="en-GB" altLang="en-US"/>
          </a:p>
        </p:txBody>
      </p:sp>
      <p:pic>
        <p:nvPicPr>
          <p:cNvPr id="5" name="Picture 4">
            <a:extLst>
              <a:ext uri="{FF2B5EF4-FFF2-40B4-BE49-F238E27FC236}">
                <a16:creationId xmlns:a16="http://schemas.microsoft.com/office/drawing/2014/main" id="{17E1B10C-313F-BD43-BAED-A08602620885}"/>
              </a:ext>
            </a:extLst>
          </p:cNvPr>
          <p:cNvPicPr>
            <a:picLocks noChangeAspect="1"/>
          </p:cNvPicPr>
          <p:nvPr/>
        </p:nvPicPr>
        <p:blipFill rotWithShape="1">
          <a:blip r:embed="rId2">
            <a:extLst>
              <a:ext uri="{28A0092B-C50C-407E-A947-70E740481C1C}">
                <a14:useLocalDpi xmlns:a14="http://schemas.microsoft.com/office/drawing/2010/main" val="0"/>
              </a:ext>
            </a:extLst>
          </a:blip>
          <a:srcRect t="11410"/>
          <a:stretch/>
        </p:blipFill>
        <p:spPr>
          <a:xfrm>
            <a:off x="683568" y="1127730"/>
            <a:ext cx="6823814" cy="2527630"/>
          </a:xfrm>
          <a:prstGeom prst="rect">
            <a:avLst/>
          </a:prstGeom>
        </p:spPr>
      </p:pic>
      <p:sp>
        <p:nvSpPr>
          <p:cNvPr id="6" name="TextBox 5">
            <a:extLst>
              <a:ext uri="{FF2B5EF4-FFF2-40B4-BE49-F238E27FC236}">
                <a16:creationId xmlns:a16="http://schemas.microsoft.com/office/drawing/2014/main" id="{F6D04DFC-082F-2542-AE43-7435782AD725}"/>
              </a:ext>
            </a:extLst>
          </p:cNvPr>
          <p:cNvSpPr txBox="1"/>
          <p:nvPr/>
        </p:nvSpPr>
        <p:spPr>
          <a:xfrm>
            <a:off x="683568" y="4450744"/>
            <a:ext cx="7222746" cy="369332"/>
          </a:xfrm>
          <a:prstGeom prst="rect">
            <a:avLst/>
          </a:prstGeom>
          <a:noFill/>
        </p:spPr>
        <p:txBody>
          <a:bodyPr wrap="none" rtlCol="0">
            <a:spAutoFit/>
          </a:bodyPr>
          <a:lstStyle/>
          <a:p>
            <a:r>
              <a:rPr lang="en-US" dirty="0">
                <a:latin typeface="Gill Sans MT" panose="020B0502020104020203" pitchFamily="34" charset="77"/>
              </a:rPr>
              <a:t>Overall, for </a:t>
            </a:r>
            <a:r>
              <a:rPr lang="en-US" dirty="0">
                <a:highlight>
                  <a:srgbClr val="FFFF00"/>
                </a:highlight>
                <a:latin typeface="Gill Sans MT" panose="020B0502020104020203" pitchFamily="34" charset="77"/>
                <a:cs typeface="Courier New" panose="02070309020205020404" pitchFamily="49" charset="0"/>
              </a:rPr>
              <a:t>d</a:t>
            </a:r>
            <a:r>
              <a:rPr lang="en-US" dirty="0">
                <a:latin typeface="Gill Sans MT" panose="020B0502020104020203" pitchFamily="34" charset="77"/>
              </a:rPr>
              <a:t> dimensions with </a:t>
            </a:r>
            <a:r>
              <a:rPr lang="en-US" dirty="0">
                <a:highlight>
                  <a:srgbClr val="FFFF00"/>
                </a:highlight>
                <a:latin typeface="Gill Sans MT" panose="020B0502020104020203" pitchFamily="34" charset="77"/>
                <a:cs typeface="Courier New" panose="02070309020205020404" pitchFamily="49" charset="0"/>
              </a:rPr>
              <a:t>v</a:t>
            </a:r>
            <a:r>
              <a:rPr lang="en-US" dirty="0">
                <a:latin typeface="Gill Sans MT" panose="020B0502020104020203" pitchFamily="34" charset="77"/>
              </a:rPr>
              <a:t> values we need </a:t>
            </a:r>
            <a:r>
              <a:rPr lang="en-US" dirty="0">
                <a:highlight>
                  <a:srgbClr val="FFFF00"/>
                </a:highlight>
                <a:latin typeface="Gill Sans MT" panose="020B0502020104020203" pitchFamily="34" charset="77"/>
                <a:cs typeface="Courier New" panose="02070309020205020404" pitchFamily="49" charset="0"/>
              </a:rPr>
              <a:t>O(</a:t>
            </a:r>
            <a:r>
              <a:rPr lang="en-US" i="1" dirty="0">
                <a:highlight>
                  <a:srgbClr val="FFFF00"/>
                </a:highlight>
                <a:latin typeface="Gill Sans MT" panose="020B0502020104020203" pitchFamily="34" charset="77"/>
                <a:cs typeface="Courier New" panose="02070309020205020404" pitchFamily="49" charset="0"/>
              </a:rPr>
              <a:t>v</a:t>
            </a:r>
            <a:r>
              <a:rPr lang="en-US" baseline="30000" dirty="0">
                <a:highlight>
                  <a:srgbClr val="FFFF00"/>
                </a:highlight>
                <a:latin typeface="Gill Sans MT" panose="020B0502020104020203" pitchFamily="34" charset="77"/>
                <a:cs typeface="Courier New" panose="02070309020205020404" pitchFamily="49" charset="0"/>
              </a:rPr>
              <a:t>d</a:t>
            </a:r>
            <a:r>
              <a:rPr lang="en-US" dirty="0">
                <a:highlight>
                  <a:srgbClr val="FFFF00"/>
                </a:highlight>
                <a:latin typeface="Gill Sans MT" panose="020B0502020104020203" pitchFamily="34" charset="77"/>
                <a:cs typeface="Courier New" panose="02070309020205020404" pitchFamily="49" charset="0"/>
              </a:rPr>
              <a:t>)</a:t>
            </a:r>
            <a:r>
              <a:rPr lang="en-US" dirty="0">
                <a:latin typeface="Gill Sans MT" panose="020B0502020104020203" pitchFamily="34" charset="77"/>
                <a:cs typeface="Courier New" panose="02070309020205020404" pitchFamily="49" charset="0"/>
              </a:rPr>
              <a:t> </a:t>
            </a:r>
            <a:r>
              <a:rPr lang="en-US" dirty="0">
                <a:latin typeface="Gill Sans MT" panose="020B0502020104020203" pitchFamily="34" charset="77"/>
              </a:rPr>
              <a:t>regions and examples</a:t>
            </a:r>
          </a:p>
        </p:txBody>
      </p:sp>
      <p:sp>
        <p:nvSpPr>
          <p:cNvPr id="7" name="TextBox 6">
            <a:extLst>
              <a:ext uri="{FF2B5EF4-FFF2-40B4-BE49-F238E27FC236}">
                <a16:creationId xmlns:a16="http://schemas.microsoft.com/office/drawing/2014/main" id="{01EFD822-348C-3B42-928E-C03FD7EA76F1}"/>
              </a:ext>
            </a:extLst>
          </p:cNvPr>
          <p:cNvSpPr txBox="1"/>
          <p:nvPr/>
        </p:nvSpPr>
        <p:spPr>
          <a:xfrm>
            <a:off x="683568" y="5394950"/>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6880A4C2-5394-814B-B88D-13091DA301FC}"/>
                  </a:ext>
                </a:extLst>
              </p14:cNvPr>
              <p14:cNvContentPartPr/>
              <p14:nvPr/>
            </p14:nvContentPartPr>
            <p14:xfrm>
              <a:off x="3373560" y="3075840"/>
              <a:ext cx="1623240" cy="402480"/>
            </p14:xfrm>
          </p:contentPart>
        </mc:Choice>
        <mc:Fallback>
          <p:pic>
            <p:nvPicPr>
              <p:cNvPr id="4" name="Ink 3">
                <a:extLst>
                  <a:ext uri="{FF2B5EF4-FFF2-40B4-BE49-F238E27FC236}">
                    <a16:creationId xmlns:a16="http://schemas.microsoft.com/office/drawing/2014/main" id="{6880A4C2-5394-814B-B88D-13091DA301FC}"/>
                  </a:ext>
                </a:extLst>
              </p:cNvPr>
              <p:cNvPicPr/>
              <p:nvPr/>
            </p:nvPicPr>
            <p:blipFill>
              <a:blip r:embed="rId4"/>
              <a:stretch>
                <a:fillRect/>
              </a:stretch>
            </p:blipFill>
            <p:spPr>
              <a:xfrm>
                <a:off x="3364200" y="3066480"/>
                <a:ext cx="1641960" cy="421200"/>
              </a:xfrm>
              <a:prstGeom prst="rect">
                <a:avLst/>
              </a:prstGeom>
            </p:spPr>
          </p:pic>
        </mc:Fallback>
      </mc:AlternateContent>
    </p:spTree>
    <p:extLst>
      <p:ext uri="{BB962C8B-B14F-4D97-AF65-F5344CB8AC3E}">
        <p14:creationId xmlns:p14="http://schemas.microsoft.com/office/powerpoint/2010/main" val="4150024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D607-1E8E-3643-A3B1-63F7BACFA863}"/>
              </a:ext>
            </a:extLst>
          </p:cNvPr>
          <p:cNvSpPr>
            <a:spLocks noGrp="1"/>
          </p:cNvSpPr>
          <p:nvPr>
            <p:ph type="title"/>
          </p:nvPr>
        </p:nvSpPr>
        <p:spPr/>
        <p:txBody>
          <a:bodyPr/>
          <a:lstStyle/>
          <a:p>
            <a:r>
              <a:rPr lang="en-US" dirty="0"/>
              <a:t>K-nearest neighborhood </a:t>
            </a:r>
          </a:p>
        </p:txBody>
      </p:sp>
      <p:sp>
        <p:nvSpPr>
          <p:cNvPr id="4" name="Slide Number Placeholder 3">
            <a:extLst>
              <a:ext uri="{FF2B5EF4-FFF2-40B4-BE49-F238E27FC236}">
                <a16:creationId xmlns:a16="http://schemas.microsoft.com/office/drawing/2014/main" id="{605BD043-EE79-1C47-9E7F-F8833B9D0CF8}"/>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a:p>
        </p:txBody>
      </p:sp>
      <p:cxnSp>
        <p:nvCxnSpPr>
          <p:cNvPr id="6" name="Straight Connector 5">
            <a:extLst>
              <a:ext uri="{FF2B5EF4-FFF2-40B4-BE49-F238E27FC236}">
                <a16:creationId xmlns:a16="http://schemas.microsoft.com/office/drawing/2014/main" id="{5862B2DE-D388-8740-9F1E-422CB0F5777C}"/>
              </a:ext>
            </a:extLst>
          </p:cNvPr>
          <p:cNvCxnSpPr/>
          <p:nvPr/>
        </p:nvCxnSpPr>
        <p:spPr>
          <a:xfrm>
            <a:off x="4511993" y="1357333"/>
            <a:ext cx="0" cy="1500167"/>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0065FD-8F28-2940-97EF-803443751579}"/>
              </a:ext>
            </a:extLst>
          </p:cNvPr>
          <p:cNvCxnSpPr>
            <a:cxnSpLocks/>
          </p:cNvCxnSpPr>
          <p:nvPr/>
        </p:nvCxnSpPr>
        <p:spPr>
          <a:xfrm flipH="1">
            <a:off x="3243022" y="2857500"/>
            <a:ext cx="1260140" cy="943037"/>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E02F56F-FEC4-4D42-8BFA-0394EB23A47E}"/>
              </a:ext>
            </a:extLst>
          </p:cNvPr>
          <p:cNvCxnSpPr>
            <a:cxnSpLocks/>
          </p:cNvCxnSpPr>
          <p:nvPr/>
        </p:nvCxnSpPr>
        <p:spPr>
          <a:xfrm>
            <a:off x="4507138" y="2850800"/>
            <a:ext cx="1385009" cy="880146"/>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EEFE656-B59E-6D4D-BCEC-04BA452334C7}"/>
              </a:ext>
            </a:extLst>
          </p:cNvPr>
          <p:cNvSpPr/>
          <p:nvPr/>
        </p:nvSpPr>
        <p:spPr>
          <a:xfrm>
            <a:off x="3491881" y="2190151"/>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15CF78C-5F51-8B4A-AAF6-C6145DDE7B0C}"/>
              </a:ext>
            </a:extLst>
          </p:cNvPr>
          <p:cNvSpPr/>
          <p:nvPr/>
        </p:nvSpPr>
        <p:spPr>
          <a:xfrm>
            <a:off x="3611894" y="2506756"/>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9C16640-3B60-184A-8DFF-9BE84BBAD522}"/>
              </a:ext>
            </a:extLst>
          </p:cNvPr>
          <p:cNvSpPr/>
          <p:nvPr/>
        </p:nvSpPr>
        <p:spPr>
          <a:xfrm>
            <a:off x="3963429" y="2523826"/>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D365F13-B3EB-D045-A4B0-C6AE045DB1CF}"/>
              </a:ext>
            </a:extLst>
          </p:cNvPr>
          <p:cNvSpPr/>
          <p:nvPr/>
        </p:nvSpPr>
        <p:spPr>
          <a:xfrm>
            <a:off x="5052054" y="2113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76A60F-DEDE-7846-8445-649F2586E362}"/>
              </a:ext>
            </a:extLst>
          </p:cNvPr>
          <p:cNvSpPr/>
          <p:nvPr/>
        </p:nvSpPr>
        <p:spPr>
          <a:xfrm>
            <a:off x="5179054" y="2240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8B2DF7D-6964-EE44-8FEF-57ABA3A8A8EB}"/>
              </a:ext>
            </a:extLst>
          </p:cNvPr>
          <p:cNvSpPr/>
          <p:nvPr/>
        </p:nvSpPr>
        <p:spPr>
          <a:xfrm>
            <a:off x="5306054" y="2367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E48E0F-0C8E-034D-B2CF-5263984873E0}"/>
              </a:ext>
            </a:extLst>
          </p:cNvPr>
          <p:cNvSpPr/>
          <p:nvPr/>
        </p:nvSpPr>
        <p:spPr>
          <a:xfrm>
            <a:off x="5059039" y="2711187"/>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52B9D809-8B10-034D-B890-6429CF493A02}"/>
              </a:ext>
            </a:extLst>
          </p:cNvPr>
          <p:cNvSpPr/>
          <p:nvPr/>
        </p:nvSpPr>
        <p:spPr>
          <a:xfrm>
            <a:off x="4083441" y="3817607"/>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70E96959-B507-8B40-A788-C51D1F21EA74}"/>
              </a:ext>
            </a:extLst>
          </p:cNvPr>
          <p:cNvSpPr/>
          <p:nvPr/>
        </p:nvSpPr>
        <p:spPr>
          <a:xfrm>
            <a:off x="4579626" y="3837207"/>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angle 21">
            <a:extLst>
              <a:ext uri="{FF2B5EF4-FFF2-40B4-BE49-F238E27FC236}">
                <a16:creationId xmlns:a16="http://schemas.microsoft.com/office/drawing/2014/main" id="{D21ECFA8-F13E-1046-927C-19A2CB1132E2}"/>
              </a:ext>
            </a:extLst>
          </p:cNvPr>
          <p:cNvSpPr/>
          <p:nvPr/>
        </p:nvSpPr>
        <p:spPr>
          <a:xfrm>
            <a:off x="4319492" y="3490919"/>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15D2D6E2-45B0-2571-CD5C-8AD413FF31F1}"/>
              </a:ext>
            </a:extLst>
          </p:cNvPr>
          <p:cNvSpPr/>
          <p:nvPr/>
        </p:nvSpPr>
        <p:spPr>
          <a:xfrm>
            <a:off x="4305140" y="1603127"/>
            <a:ext cx="396044" cy="336193"/>
          </a:xfrm>
          <a:prstGeom prst="hexagon">
            <a:avLst/>
          </a:prstGeom>
          <a:solidFill>
            <a:srgbClr val="E3CB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26AB5438-FD0F-3547-8414-EC044CB75CA3}"/>
                  </a:ext>
                </a:extLst>
              </p14:cNvPr>
              <p14:cNvContentPartPr/>
              <p14:nvPr/>
            </p14:nvContentPartPr>
            <p14:xfrm>
              <a:off x="3737160" y="1157760"/>
              <a:ext cx="1930320" cy="2728440"/>
            </p14:xfrm>
          </p:contentPart>
        </mc:Choice>
        <mc:Fallback>
          <p:pic>
            <p:nvPicPr>
              <p:cNvPr id="5" name="Ink 4">
                <a:extLst>
                  <a:ext uri="{FF2B5EF4-FFF2-40B4-BE49-F238E27FC236}">
                    <a16:creationId xmlns:a16="http://schemas.microsoft.com/office/drawing/2014/main" id="{26AB5438-FD0F-3547-8414-EC044CB75CA3}"/>
                  </a:ext>
                </a:extLst>
              </p:cNvPr>
              <p:cNvPicPr/>
              <p:nvPr/>
            </p:nvPicPr>
            <p:blipFill>
              <a:blip r:embed="rId4"/>
              <a:stretch>
                <a:fillRect/>
              </a:stretch>
            </p:blipFill>
            <p:spPr>
              <a:xfrm>
                <a:off x="3727800" y="1148400"/>
                <a:ext cx="1949040" cy="2747160"/>
              </a:xfrm>
              <a:prstGeom prst="rect">
                <a:avLst/>
              </a:prstGeom>
            </p:spPr>
          </p:pic>
        </mc:Fallback>
      </mc:AlternateContent>
    </p:spTree>
    <p:extLst>
      <p:ext uri="{BB962C8B-B14F-4D97-AF65-F5344CB8AC3E}">
        <p14:creationId xmlns:p14="http://schemas.microsoft.com/office/powerpoint/2010/main" val="3140128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31BE-935B-FB43-81EB-27BA21EDA4F6}"/>
              </a:ext>
            </a:extLst>
          </p:cNvPr>
          <p:cNvSpPr>
            <a:spLocks noGrp="1"/>
          </p:cNvSpPr>
          <p:nvPr>
            <p:ph type="title"/>
          </p:nvPr>
        </p:nvSpPr>
        <p:spPr/>
        <p:txBody>
          <a:bodyPr/>
          <a:lstStyle/>
          <a:p>
            <a:r>
              <a:rPr lang="en-US" dirty="0"/>
              <a:t>Data/sample representation</a:t>
            </a:r>
          </a:p>
        </p:txBody>
      </p:sp>
      <p:sp>
        <p:nvSpPr>
          <p:cNvPr id="3" name="Slide Number Placeholder 2">
            <a:extLst>
              <a:ext uri="{FF2B5EF4-FFF2-40B4-BE49-F238E27FC236}">
                <a16:creationId xmlns:a16="http://schemas.microsoft.com/office/drawing/2014/main" id="{A9BFC29A-880A-B841-85CD-C0C0DE50D01D}"/>
              </a:ext>
            </a:extLst>
          </p:cNvPr>
          <p:cNvSpPr>
            <a:spLocks noGrp="1"/>
          </p:cNvSpPr>
          <p:nvPr>
            <p:ph type="sldNum" sz="quarter" idx="12"/>
          </p:nvPr>
        </p:nvSpPr>
        <p:spPr/>
        <p:txBody>
          <a:bodyPr/>
          <a:lstStyle/>
          <a:p>
            <a:fld id="{BB98F552-A29D-2D4E-8192-F20670493719}" type="slidenum">
              <a:rPr lang="en-GB" altLang="en-US" smtClean="0"/>
              <a:pPr/>
              <a:t>16</a:t>
            </a:fld>
            <a:endParaRPr lang="en-GB" altLang="en-US"/>
          </a:p>
        </p:txBody>
      </p:sp>
      <p:pic>
        <p:nvPicPr>
          <p:cNvPr id="5" name="Picture 4" descr="Chart, scatter chart&#10;&#10;Description automatically generated">
            <a:extLst>
              <a:ext uri="{FF2B5EF4-FFF2-40B4-BE49-F238E27FC236}">
                <a16:creationId xmlns:a16="http://schemas.microsoft.com/office/drawing/2014/main" id="{2BF89383-906E-6E4D-8614-DBA299E0D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516218"/>
            <a:ext cx="3474244" cy="1942352"/>
          </a:xfrm>
          <a:prstGeom prst="rect">
            <a:avLst/>
          </a:prstGeom>
        </p:spPr>
      </p:pic>
      <p:pic>
        <p:nvPicPr>
          <p:cNvPr id="7" name="Picture 6" descr="Chart, scatter chart&#10;&#10;Description automatically generated">
            <a:extLst>
              <a:ext uri="{FF2B5EF4-FFF2-40B4-BE49-F238E27FC236}">
                <a16:creationId xmlns:a16="http://schemas.microsoft.com/office/drawing/2014/main" id="{60E8BE6B-E68D-8948-A36A-08413B7B2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48274"/>
            <a:ext cx="3419791" cy="2078240"/>
          </a:xfrm>
          <a:prstGeom prst="rect">
            <a:avLst/>
          </a:prstGeom>
        </p:spPr>
      </p:pic>
      <p:sp>
        <p:nvSpPr>
          <p:cNvPr id="8" name="TextBox 7">
            <a:extLst>
              <a:ext uri="{FF2B5EF4-FFF2-40B4-BE49-F238E27FC236}">
                <a16:creationId xmlns:a16="http://schemas.microsoft.com/office/drawing/2014/main" id="{F2BB4A9D-6BE8-C543-846F-C984395D5DD4}"/>
              </a:ext>
            </a:extLst>
          </p:cNvPr>
          <p:cNvSpPr txBox="1"/>
          <p:nvPr/>
        </p:nvSpPr>
        <p:spPr>
          <a:xfrm>
            <a:off x="1039990" y="4900473"/>
            <a:ext cx="1005403" cy="369332"/>
          </a:xfrm>
          <a:prstGeom prst="rect">
            <a:avLst/>
          </a:prstGeom>
          <a:noFill/>
        </p:spPr>
        <p:txBody>
          <a:bodyPr wrap="none" rtlCol="0">
            <a:spAutoFit/>
          </a:bodyPr>
          <a:lstStyle/>
          <a:p>
            <a:r>
              <a:rPr lang="en-US" dirty="0">
                <a:latin typeface="Gill Sans MT" panose="020B0502020104020203" pitchFamily="34" charset="77"/>
              </a:rPr>
              <a:t>&lt;</a:t>
            </a:r>
            <a:r>
              <a:rPr lang="en-US" dirty="0">
                <a:latin typeface="Gill Sans MT" panose="020B0502020104020203" pitchFamily="34" charset="77"/>
                <a:hlinkClick r:id="rId4"/>
              </a:rPr>
              <a:t>Code</a:t>
            </a:r>
            <a:r>
              <a:rPr lang="en-US" dirty="0">
                <a:latin typeface="Gill Sans MT" panose="020B0502020104020203" pitchFamily="34" charset="77"/>
              </a:rPr>
              <a:t>&gt;</a:t>
            </a:r>
          </a:p>
        </p:txBody>
      </p:sp>
      <p:pic>
        <p:nvPicPr>
          <p:cNvPr id="11" name="Picture 2" descr="The MathWorks Logo is an Eigenfunction of the Wave Equation - MATLAB &amp;  Simulink">
            <a:extLst>
              <a:ext uri="{FF2B5EF4-FFF2-40B4-BE49-F238E27FC236}">
                <a16:creationId xmlns:a16="http://schemas.microsoft.com/office/drawing/2014/main" id="{4F4A9B6E-5CAE-F64E-831B-158C1764AD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77" y="4859905"/>
            <a:ext cx="445709" cy="389475"/>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descr="Logo, python icon - Free download on Iconfinder">
            <a:extLst>
              <a:ext uri="{FF2B5EF4-FFF2-40B4-BE49-F238E27FC236}">
                <a16:creationId xmlns:a16="http://schemas.microsoft.com/office/drawing/2014/main" id="{A0D9FD97-3DCF-5E41-BEFF-D594654C4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1470" y="4900754"/>
            <a:ext cx="348626" cy="3486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Text&#10;&#10;Description automatically generated">
            <a:extLst>
              <a:ext uri="{FF2B5EF4-FFF2-40B4-BE49-F238E27FC236}">
                <a16:creationId xmlns:a16="http://schemas.microsoft.com/office/drawing/2014/main" id="{64C3B834-A464-25CA-BBD0-F27B97A69A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8650" y="3585331"/>
            <a:ext cx="1689100" cy="1168400"/>
          </a:xfrm>
          <a:prstGeom prst="rect">
            <a:avLst/>
          </a:prstGeom>
        </p:spPr>
      </p:pic>
      <p:sp>
        <p:nvSpPr>
          <p:cNvPr id="12" name="TextBox 11">
            <a:extLst>
              <a:ext uri="{FF2B5EF4-FFF2-40B4-BE49-F238E27FC236}">
                <a16:creationId xmlns:a16="http://schemas.microsoft.com/office/drawing/2014/main" id="{B9E841AC-676D-2256-8705-9B537584666F}"/>
              </a:ext>
            </a:extLst>
          </p:cNvPr>
          <p:cNvSpPr txBox="1"/>
          <p:nvPr/>
        </p:nvSpPr>
        <p:spPr>
          <a:xfrm>
            <a:off x="2358432" y="3830977"/>
            <a:ext cx="556563" cy="338554"/>
          </a:xfrm>
          <a:prstGeom prst="rect">
            <a:avLst/>
          </a:prstGeom>
          <a:noFill/>
        </p:spPr>
        <p:txBody>
          <a:bodyPr wrap="non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x,y</a:t>
            </a:r>
            <a:r>
              <a:rPr lang="en-US" sz="16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5" name="TextBox 14">
            <a:extLst>
              <a:ext uri="{FF2B5EF4-FFF2-40B4-BE49-F238E27FC236}">
                <a16:creationId xmlns:a16="http://schemas.microsoft.com/office/drawing/2014/main" id="{00094813-6842-C42F-1EFB-F31CBE8C93BD}"/>
              </a:ext>
            </a:extLst>
          </p:cNvPr>
          <p:cNvSpPr txBox="1"/>
          <p:nvPr/>
        </p:nvSpPr>
        <p:spPr>
          <a:xfrm>
            <a:off x="1039990" y="5365145"/>
            <a:ext cx="3193446" cy="261610"/>
          </a:xfrm>
          <a:prstGeom prst="rect">
            <a:avLst/>
          </a:prstGeom>
          <a:noFill/>
        </p:spPr>
        <p:txBody>
          <a:bodyPr wrap="square">
            <a:spAutoFit/>
          </a:bodyPr>
          <a:lstStyle/>
          <a:p>
            <a:r>
              <a:rPr lang="en-US" sz="1100" dirty="0">
                <a:latin typeface="Gill Sans MT" panose="020B0502020104020203" pitchFamily="34" charset="77"/>
              </a:rPr>
              <a:t>https://</a:t>
            </a:r>
            <a:r>
              <a:rPr lang="en-US" sz="1100" dirty="0" err="1">
                <a:latin typeface="Gill Sans MT" panose="020B0502020104020203" pitchFamily="34" charset="77"/>
              </a:rPr>
              <a:t>github.com</a:t>
            </a:r>
            <a:r>
              <a:rPr lang="en-US" sz="1100" dirty="0">
                <a:latin typeface="Gill Sans MT" panose="020B0502020104020203" pitchFamily="34" charset="77"/>
              </a:rPr>
              <a:t>/</a:t>
            </a:r>
            <a:r>
              <a:rPr lang="en-US" sz="1100" dirty="0" err="1">
                <a:latin typeface="Gill Sans MT" panose="020B0502020104020203" pitchFamily="34" charset="77"/>
              </a:rPr>
              <a:t>PBarnaghi</a:t>
            </a:r>
            <a:r>
              <a:rPr lang="en-US" sz="1100" dirty="0">
                <a:latin typeface="Gill Sans MT" panose="020B0502020104020203" pitchFamily="34" charset="77"/>
              </a:rPr>
              <a:t>/Basic-ML-Code/</a:t>
            </a:r>
          </a:p>
        </p:txBody>
      </p:sp>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77704CDB-01DB-304D-B4DF-EF9F7640F3D5}"/>
                  </a:ext>
                </a:extLst>
              </p14:cNvPr>
              <p14:cNvContentPartPr/>
              <p14:nvPr/>
            </p14:nvContentPartPr>
            <p14:xfrm>
              <a:off x="1002240" y="896400"/>
              <a:ext cx="5492520" cy="3490200"/>
            </p14:xfrm>
          </p:contentPart>
        </mc:Choice>
        <mc:Fallback>
          <p:pic>
            <p:nvPicPr>
              <p:cNvPr id="4" name="Ink 3">
                <a:extLst>
                  <a:ext uri="{FF2B5EF4-FFF2-40B4-BE49-F238E27FC236}">
                    <a16:creationId xmlns:a16="http://schemas.microsoft.com/office/drawing/2014/main" id="{77704CDB-01DB-304D-B4DF-EF9F7640F3D5}"/>
                  </a:ext>
                </a:extLst>
              </p:cNvPr>
              <p:cNvPicPr/>
              <p:nvPr/>
            </p:nvPicPr>
            <p:blipFill>
              <a:blip r:embed="rId9"/>
              <a:stretch>
                <a:fillRect/>
              </a:stretch>
            </p:blipFill>
            <p:spPr>
              <a:xfrm>
                <a:off x="992880" y="887040"/>
                <a:ext cx="5511240" cy="3508920"/>
              </a:xfrm>
              <a:prstGeom prst="rect">
                <a:avLst/>
              </a:prstGeom>
            </p:spPr>
          </p:pic>
        </mc:Fallback>
      </mc:AlternateContent>
    </p:spTree>
    <p:extLst>
      <p:ext uri="{BB962C8B-B14F-4D97-AF65-F5344CB8AC3E}">
        <p14:creationId xmlns:p14="http://schemas.microsoft.com/office/powerpoint/2010/main" val="1200646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998A1-C7B4-7F47-AA11-EF3D4D3553DA}"/>
              </a:ext>
            </a:extLst>
          </p:cNvPr>
          <p:cNvSpPr>
            <a:spLocks noGrp="1"/>
          </p:cNvSpPr>
          <p:nvPr>
            <p:ph type="title"/>
          </p:nvPr>
        </p:nvSpPr>
        <p:spPr/>
        <p:txBody>
          <a:bodyPr/>
          <a:lstStyle/>
          <a:p>
            <a:r>
              <a:rPr lang="en-US" dirty="0"/>
              <a:t>Manifold learning</a:t>
            </a:r>
          </a:p>
        </p:txBody>
      </p:sp>
      <p:sp>
        <p:nvSpPr>
          <p:cNvPr id="3" name="Slide Number Placeholder 2">
            <a:extLst>
              <a:ext uri="{FF2B5EF4-FFF2-40B4-BE49-F238E27FC236}">
                <a16:creationId xmlns:a16="http://schemas.microsoft.com/office/drawing/2014/main" id="{84117E72-CD46-3143-B89A-F5C0DAB04C7F}"/>
              </a:ext>
            </a:extLst>
          </p:cNvPr>
          <p:cNvSpPr>
            <a:spLocks noGrp="1"/>
          </p:cNvSpPr>
          <p:nvPr>
            <p:ph type="sldNum" sz="quarter" idx="12"/>
          </p:nvPr>
        </p:nvSpPr>
        <p:spPr/>
        <p:txBody>
          <a:bodyPr/>
          <a:lstStyle/>
          <a:p>
            <a:fld id="{BB98F552-A29D-2D4E-8192-F20670493719}" type="slidenum">
              <a:rPr lang="en-GB" altLang="en-US" smtClean="0"/>
              <a:pPr/>
              <a:t>17</a:t>
            </a:fld>
            <a:endParaRPr lang="en-GB" altLang="en-US"/>
          </a:p>
        </p:txBody>
      </p:sp>
      <p:pic>
        <p:nvPicPr>
          <p:cNvPr id="5" name="Picture 4" descr="A picture containing text, furniture, rug&#10;&#10;Description automatically generated">
            <a:extLst>
              <a:ext uri="{FF2B5EF4-FFF2-40B4-BE49-F238E27FC236}">
                <a16:creationId xmlns:a16="http://schemas.microsoft.com/office/drawing/2014/main" id="{2D2050E6-AAE1-9744-AC39-5E514475C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460" y="1177314"/>
            <a:ext cx="3249074" cy="3854008"/>
          </a:xfrm>
          <a:prstGeom prst="rect">
            <a:avLst/>
          </a:prstGeom>
        </p:spPr>
      </p:pic>
      <p:pic>
        <p:nvPicPr>
          <p:cNvPr id="7" name="Picture 6" descr="Chart, scatter chart&#10;&#10;Description automatically generated">
            <a:extLst>
              <a:ext uri="{FF2B5EF4-FFF2-40B4-BE49-F238E27FC236}">
                <a16:creationId xmlns:a16="http://schemas.microsoft.com/office/drawing/2014/main" id="{9F5DB9CC-E488-9F49-BBD9-D14D543F2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333" y="1953220"/>
            <a:ext cx="4253467" cy="2302193"/>
          </a:xfrm>
          <a:prstGeom prst="rect">
            <a:avLst/>
          </a:prstGeom>
        </p:spPr>
      </p:pic>
      <p:sp>
        <p:nvSpPr>
          <p:cNvPr id="8" name="TextBox 7">
            <a:extLst>
              <a:ext uri="{FF2B5EF4-FFF2-40B4-BE49-F238E27FC236}">
                <a16:creationId xmlns:a16="http://schemas.microsoft.com/office/drawing/2014/main" id="{41F0ACE4-AE2A-E447-BB96-04C058EE3BCA}"/>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3B8DF0EB-5459-4349-B318-897BD2601AA2}"/>
                  </a:ext>
                </a:extLst>
              </p14:cNvPr>
              <p14:cNvContentPartPr/>
              <p14:nvPr/>
            </p14:nvContentPartPr>
            <p14:xfrm>
              <a:off x="4725000" y="2305800"/>
              <a:ext cx="3213000" cy="1314360"/>
            </p14:xfrm>
          </p:contentPart>
        </mc:Choice>
        <mc:Fallback>
          <p:pic>
            <p:nvPicPr>
              <p:cNvPr id="4" name="Ink 3">
                <a:extLst>
                  <a:ext uri="{FF2B5EF4-FFF2-40B4-BE49-F238E27FC236}">
                    <a16:creationId xmlns:a16="http://schemas.microsoft.com/office/drawing/2014/main" id="{3B8DF0EB-5459-4349-B318-897BD2601AA2}"/>
                  </a:ext>
                </a:extLst>
              </p:cNvPr>
              <p:cNvPicPr/>
              <p:nvPr/>
            </p:nvPicPr>
            <p:blipFill>
              <a:blip r:embed="rId5"/>
              <a:stretch>
                <a:fillRect/>
              </a:stretch>
            </p:blipFill>
            <p:spPr>
              <a:xfrm>
                <a:off x="4715640" y="2296440"/>
                <a:ext cx="3231720" cy="1333080"/>
              </a:xfrm>
              <a:prstGeom prst="rect">
                <a:avLst/>
              </a:prstGeom>
            </p:spPr>
          </p:pic>
        </mc:Fallback>
      </mc:AlternateContent>
    </p:spTree>
    <p:extLst>
      <p:ext uri="{BB962C8B-B14F-4D97-AF65-F5344CB8AC3E}">
        <p14:creationId xmlns:p14="http://schemas.microsoft.com/office/powerpoint/2010/main" val="2221704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FFF9-B82E-C9CD-3481-9ED041779A52}"/>
              </a:ext>
            </a:extLst>
          </p:cNvPr>
          <p:cNvSpPr>
            <a:spLocks noGrp="1"/>
          </p:cNvSpPr>
          <p:nvPr>
            <p:ph type="title"/>
          </p:nvPr>
        </p:nvSpPr>
        <p:spPr/>
        <p:txBody>
          <a:bodyPr/>
          <a:lstStyle/>
          <a:p>
            <a:r>
              <a:rPr lang="en-US" dirty="0"/>
              <a:t>What you are going to learn in this module</a:t>
            </a:r>
          </a:p>
        </p:txBody>
      </p:sp>
      <p:sp>
        <p:nvSpPr>
          <p:cNvPr id="3" name="Content Placeholder 2">
            <a:extLst>
              <a:ext uri="{FF2B5EF4-FFF2-40B4-BE49-F238E27FC236}">
                <a16:creationId xmlns:a16="http://schemas.microsoft.com/office/drawing/2014/main" id="{F5B2EB95-C049-7C52-674F-C78FEDB047DF}"/>
              </a:ext>
            </a:extLst>
          </p:cNvPr>
          <p:cNvSpPr>
            <a:spLocks noGrp="1"/>
          </p:cNvSpPr>
          <p:nvPr>
            <p:ph idx="1"/>
          </p:nvPr>
        </p:nvSpPr>
        <p:spPr/>
        <p:txBody>
          <a:bodyPr/>
          <a:lstStyle/>
          <a:p>
            <a:r>
              <a:rPr lang="en-US" dirty="0"/>
              <a:t>Primary machine learning topics and concepts</a:t>
            </a:r>
          </a:p>
          <a:p>
            <a:pPr marL="0" indent="0">
              <a:buNone/>
            </a:pPr>
            <a:endParaRPr lang="en-US" dirty="0"/>
          </a:p>
          <a:p>
            <a:r>
              <a:rPr lang="en-US" dirty="0"/>
              <a:t>Hands-on skills on how to:</a:t>
            </a:r>
          </a:p>
          <a:p>
            <a:pPr lvl="1"/>
            <a:r>
              <a:rPr lang="en-US" sz="1800" dirty="0"/>
              <a:t>Decide and choose suitable models </a:t>
            </a:r>
          </a:p>
          <a:p>
            <a:pPr lvl="1"/>
            <a:r>
              <a:rPr lang="en-US" sz="1800" dirty="0"/>
              <a:t>Design machine learning tasks/experiments</a:t>
            </a:r>
          </a:p>
          <a:p>
            <a:pPr lvl="1"/>
            <a:r>
              <a:rPr lang="en-US" sz="1800" dirty="0"/>
              <a:t>Choose and apply suitable metrics to evaluate the models</a:t>
            </a:r>
          </a:p>
          <a:p>
            <a:pPr lvl="1"/>
            <a:r>
              <a:rPr lang="en-US" sz="1800" dirty="0"/>
              <a:t>Be familiar with the common issues such overfitting/underfitting</a:t>
            </a:r>
          </a:p>
        </p:txBody>
      </p:sp>
      <p:sp>
        <p:nvSpPr>
          <p:cNvPr id="4" name="Slide Number Placeholder 3">
            <a:extLst>
              <a:ext uri="{FF2B5EF4-FFF2-40B4-BE49-F238E27FC236}">
                <a16:creationId xmlns:a16="http://schemas.microsoft.com/office/drawing/2014/main" id="{AB795DF0-E545-4A4D-B39F-882E9F9957B2}"/>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a:p>
        </p:txBody>
      </p:sp>
    </p:spTree>
    <p:extLst>
      <p:ext uri="{BB962C8B-B14F-4D97-AF65-F5344CB8AC3E}">
        <p14:creationId xmlns:p14="http://schemas.microsoft.com/office/powerpoint/2010/main" val="390906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BCAD-9F55-0CAD-E513-164F139475C3}"/>
              </a:ext>
            </a:extLst>
          </p:cNvPr>
          <p:cNvSpPr>
            <a:spLocks noGrp="1"/>
          </p:cNvSpPr>
          <p:nvPr>
            <p:ph type="title"/>
          </p:nvPr>
        </p:nvSpPr>
        <p:spPr/>
        <p:txBody>
          <a:bodyPr/>
          <a:lstStyle/>
          <a:p>
            <a:r>
              <a:rPr lang="en-GB" dirty="0"/>
              <a:t>By the end of this module</a:t>
            </a:r>
          </a:p>
        </p:txBody>
      </p:sp>
      <p:sp>
        <p:nvSpPr>
          <p:cNvPr id="3" name="Content Placeholder 2">
            <a:extLst>
              <a:ext uri="{FF2B5EF4-FFF2-40B4-BE49-F238E27FC236}">
                <a16:creationId xmlns:a16="http://schemas.microsoft.com/office/drawing/2014/main" id="{42404FBA-BE6C-26E8-F04F-E32A1976F14F}"/>
              </a:ext>
            </a:extLst>
          </p:cNvPr>
          <p:cNvSpPr>
            <a:spLocks noGrp="1"/>
          </p:cNvSpPr>
          <p:nvPr>
            <p:ph idx="1"/>
          </p:nvPr>
        </p:nvSpPr>
        <p:spPr/>
        <p:txBody>
          <a:bodyPr/>
          <a:lstStyle/>
          <a:p>
            <a:r>
              <a:rPr lang="en-GB" dirty="0"/>
              <a:t>You should be able to:</a:t>
            </a:r>
          </a:p>
          <a:p>
            <a:pPr lvl="1"/>
            <a:r>
              <a:rPr lang="en-GB" sz="2000" dirty="0">
                <a:ea typeface="ＭＳ Ｐゴシック" charset="0"/>
              </a:rPr>
              <a:t>Construct machine learning experiments</a:t>
            </a:r>
          </a:p>
          <a:p>
            <a:pPr lvl="1"/>
            <a:r>
              <a:rPr lang="en-GB" sz="2000" dirty="0">
                <a:ea typeface="ＭＳ Ｐゴシック" charset="0"/>
              </a:rPr>
              <a:t>Create and run module using different probabilistic/statistical learning and deep learning models</a:t>
            </a:r>
          </a:p>
          <a:p>
            <a:pPr lvl="1"/>
            <a:r>
              <a:rPr lang="en-GB" sz="2000" dirty="0">
                <a:ea typeface="ＭＳ Ｐゴシック" charset="0"/>
              </a:rPr>
              <a:t>Read and interpret existing work and assess their applicability/validity [to different use-cases]</a:t>
            </a:r>
          </a:p>
          <a:p>
            <a:pPr lvl="1"/>
            <a:r>
              <a:rPr lang="en-GB" sz="2000" dirty="0">
                <a:ea typeface="ＭＳ Ｐゴシック" charset="0"/>
              </a:rPr>
              <a:t>Be familiar with common concepts such as training/test, cross-validation, performance evaluation metrics</a:t>
            </a:r>
          </a:p>
          <a:p>
            <a:pPr lvl="1"/>
            <a:r>
              <a:rPr lang="en-GB" sz="2000" dirty="0">
                <a:ea typeface="ＭＳ Ｐゴシック" charset="0"/>
              </a:rPr>
              <a:t>Learn common issues and pitfalls in developing ML models</a:t>
            </a:r>
          </a:p>
          <a:p>
            <a:pPr lvl="1"/>
            <a:r>
              <a:rPr lang="en-GB" sz="2000" dirty="0">
                <a:ea typeface="ＭＳ Ｐゴシック" charset="0"/>
              </a:rPr>
              <a:t>Obtain practical experience in developing ML models and running (simple) experiments.</a:t>
            </a:r>
          </a:p>
        </p:txBody>
      </p:sp>
      <p:sp>
        <p:nvSpPr>
          <p:cNvPr id="4" name="Slide Number Placeholder 3">
            <a:extLst>
              <a:ext uri="{FF2B5EF4-FFF2-40B4-BE49-F238E27FC236}">
                <a16:creationId xmlns:a16="http://schemas.microsoft.com/office/drawing/2014/main" id="{AC1AC6A5-167E-E5FF-51C1-09F52E195445}"/>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a:p>
        </p:txBody>
      </p:sp>
    </p:spTree>
    <p:extLst>
      <p:ext uri="{BB962C8B-B14F-4D97-AF65-F5344CB8AC3E}">
        <p14:creationId xmlns:p14="http://schemas.microsoft.com/office/powerpoint/2010/main" val="3719617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altLang="x-none" smtClean="0"/>
              <a:pPr>
                <a:defRPr/>
              </a:pPr>
              <a:t>2</a:t>
            </a:fld>
            <a:endParaRPr lang="en-GB" altLang="x-none"/>
          </a:p>
        </p:txBody>
      </p:sp>
      <p:sp>
        <p:nvSpPr>
          <p:cNvPr id="3" name="Rectangle 2">
            <a:extLst>
              <a:ext uri="{FF2B5EF4-FFF2-40B4-BE49-F238E27FC236}">
                <a16:creationId xmlns:a16="http://schemas.microsoft.com/office/drawing/2014/main" id="{E90831DD-D3A6-284C-87C1-815982C863B2}"/>
              </a:ext>
            </a:extLst>
          </p:cNvPr>
          <p:cNvSpPr/>
          <p:nvPr/>
        </p:nvSpPr>
        <p:spPr>
          <a:xfrm>
            <a:off x="467544" y="591069"/>
            <a:ext cx="5220580" cy="4216539"/>
          </a:xfrm>
          <a:prstGeom prst="rect">
            <a:avLst/>
          </a:prstGeom>
        </p:spPr>
        <p:txBody>
          <a:bodyPr wrap="square">
            <a:spAutoFit/>
          </a:bodyPr>
          <a:lstStyle/>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2000" i="1" dirty="0">
                <a:solidFill>
                  <a:srgbClr val="2F2E2C"/>
                </a:solidFill>
                <a:latin typeface="Gill Sans MT" panose="020B0502020104020203" pitchFamily="34" charset="77"/>
              </a:rPr>
              <a:t>.</a:t>
            </a:r>
            <a:r>
              <a:rPr lang="en-GB" sz="2000" dirty="0">
                <a:solidFill>
                  <a:srgbClr val="2F2E2C"/>
                </a:solidFill>
                <a:latin typeface="Gill Sans MT" panose="020B0502020104020203" pitchFamily="34" charset="77"/>
              </a:rPr>
              <a:t> </a:t>
            </a:r>
            <a:br>
              <a:rPr lang="en-GB" sz="1200" dirty="0">
                <a:solidFill>
                  <a:srgbClr val="2F2E2C"/>
                </a:solidFill>
                <a:latin typeface="Gill Sans MT" panose="020B0502020104020203" pitchFamily="34" charset="77"/>
              </a:rPr>
            </a:br>
            <a:r>
              <a:rPr lang="en-GB" sz="1200" dirty="0">
                <a:solidFill>
                  <a:srgbClr val="2F2E2C"/>
                </a:solidFill>
                <a:latin typeface="Gill Sans MT" panose="020B0502020104020203" pitchFamily="34" charset="77"/>
              </a:rPr>
              <a:t>(SUBTITLE: “I have come for the bounty on this </a:t>
            </a:r>
            <a:r>
              <a:rPr lang="en-GB" sz="1200" dirty="0" err="1">
                <a:solidFill>
                  <a:srgbClr val="2F2E2C"/>
                </a:solidFill>
                <a:latin typeface="Gill Sans MT" panose="020B0502020104020203" pitchFamily="34" charset="77"/>
              </a:rPr>
              <a:t>Wookiee</a:t>
            </a:r>
            <a:r>
              <a:rPr lang="en-GB" sz="1200" dirty="0">
                <a:solidFill>
                  <a:srgbClr val="2F2E2C"/>
                </a:solidFill>
                <a:latin typeface="Gill Sans MT" panose="020B0502020104020203" pitchFamily="34" charset="77"/>
              </a:rPr>
              <a:t>.”)</a:t>
            </a:r>
          </a:p>
          <a:p>
            <a:endParaRPr lang="en-GB" sz="1200" i="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i="1" dirty="0">
                <a:solidFill>
                  <a:srgbClr val="2F2E2C"/>
                </a:solidFill>
                <a:latin typeface="Gill Sans MT" panose="020B0502020104020203" pitchFamily="34" charset="77"/>
              </a:rPr>
              <a:t>relays this message and Jabba says he’ll offer 25,000 for Chewie.</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1200" i="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(SUBTITLE: “50,000, no less.”)</a:t>
            </a:r>
          </a:p>
          <a:p>
            <a:r>
              <a:rPr lang="en-GB" sz="1200" i="1" dirty="0">
                <a:latin typeface="Gill Sans MT" panose="020B0502020104020203" pitchFamily="34" charset="77"/>
              </a:rPr>
              <a:t>C-3PO</a:t>
            </a:r>
            <a:r>
              <a:rPr lang="en-GB" sz="1200" i="1" dirty="0">
                <a:solidFill>
                  <a:srgbClr val="2F2E2C"/>
                </a:solidFill>
                <a:latin typeface="Gill Sans MT" panose="020B0502020104020203" pitchFamily="34" charset="77"/>
              </a:rPr>
              <a:t> relays this message and Jabba asks why he should pay so much.</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Eí</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yóto</a:t>
            </a:r>
            <a:r>
              <a:rPr lang="en-GB" sz="2000" i="1" dirty="0">
                <a:solidFill>
                  <a:srgbClr val="2F2E2C"/>
                </a:solidFill>
                <a:latin typeface="Gill Sans MT" panose="020B0502020104020203" pitchFamily="34" charset="77"/>
              </a:rPr>
              <a:t>.</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pulls out a bomb and activates it.</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Because he’s holding a thermal detonator!</a:t>
            </a:r>
          </a:p>
          <a:p>
            <a:r>
              <a:rPr lang="en-GB" sz="1200" i="1" dirty="0">
                <a:solidFill>
                  <a:srgbClr val="2F2E2C"/>
                </a:solidFill>
                <a:latin typeface="Gill Sans MT" panose="020B0502020104020203" pitchFamily="34" charset="77"/>
              </a:rPr>
              <a:t>Jabba is impressed by this and offers 35,000.</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Yató</a:t>
            </a:r>
            <a:r>
              <a:rPr lang="en-GB" sz="2000" i="1" dirty="0">
                <a:solidFill>
                  <a:srgbClr val="2F2E2C"/>
                </a:solidFill>
                <a:latin typeface="Gill Sans MT" panose="020B0502020104020203" pitchFamily="34" charset="77"/>
              </a:rPr>
              <a:t> cha.</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deactivates the bomb and puts it away.</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He agrees.</a:t>
            </a:r>
          </a:p>
          <a:p>
            <a:r>
              <a:rPr lang="en-GB" sz="1200" i="1" dirty="0">
                <a:solidFill>
                  <a:srgbClr val="2F2E2C"/>
                </a:solidFill>
                <a:latin typeface="Gill Sans MT" panose="020B0502020104020203" pitchFamily="34" charset="77"/>
              </a:rPr>
              <a:t>Order is restored.</a:t>
            </a:r>
            <a:endParaRPr lang="en-GB" sz="1400" dirty="0">
              <a:solidFill>
                <a:srgbClr val="2F2E2C"/>
              </a:solidFill>
              <a:latin typeface="Gill Sans MT" panose="020B0502020104020203" pitchFamily="34" charset="77"/>
            </a:endParaRPr>
          </a:p>
        </p:txBody>
      </p:sp>
      <p:pic>
        <p:nvPicPr>
          <p:cNvPr id="4" name="Picture 3">
            <a:extLst>
              <a:ext uri="{FF2B5EF4-FFF2-40B4-BE49-F238E27FC236}">
                <a16:creationId xmlns:a16="http://schemas.microsoft.com/office/drawing/2014/main" id="{2258D4A6-0359-4641-AF00-DCE6858906AE}"/>
              </a:ext>
            </a:extLst>
          </p:cNvPr>
          <p:cNvPicPr>
            <a:picLocks noChangeAspect="1"/>
          </p:cNvPicPr>
          <p:nvPr/>
        </p:nvPicPr>
        <p:blipFill>
          <a:blip r:embed="rId2"/>
          <a:stretch>
            <a:fillRect/>
          </a:stretch>
        </p:blipFill>
        <p:spPr>
          <a:xfrm>
            <a:off x="6168277" y="792290"/>
            <a:ext cx="1997968" cy="2497460"/>
          </a:xfrm>
          <a:prstGeom prst="rect">
            <a:avLst/>
          </a:prstGeom>
        </p:spPr>
      </p:pic>
      <p:pic>
        <p:nvPicPr>
          <p:cNvPr id="5" name="Picture 4">
            <a:extLst>
              <a:ext uri="{FF2B5EF4-FFF2-40B4-BE49-F238E27FC236}">
                <a16:creationId xmlns:a16="http://schemas.microsoft.com/office/drawing/2014/main" id="{6FA8A3BE-38BB-1448-ADBC-8C2727A877F4}"/>
              </a:ext>
            </a:extLst>
          </p:cNvPr>
          <p:cNvPicPr>
            <a:picLocks noChangeAspect="1"/>
          </p:cNvPicPr>
          <p:nvPr/>
        </p:nvPicPr>
        <p:blipFill>
          <a:blip r:embed="rId3"/>
          <a:stretch>
            <a:fillRect/>
          </a:stretch>
        </p:blipFill>
        <p:spPr>
          <a:xfrm>
            <a:off x="6168277" y="3603049"/>
            <a:ext cx="2004123" cy="1125603"/>
          </a:xfrm>
          <a:prstGeom prst="rect">
            <a:avLst/>
          </a:prstGeom>
        </p:spPr>
      </p:pic>
      <p:sp>
        <p:nvSpPr>
          <p:cNvPr id="7" name="Rectangle 6">
            <a:extLst>
              <a:ext uri="{FF2B5EF4-FFF2-40B4-BE49-F238E27FC236}">
                <a16:creationId xmlns:a16="http://schemas.microsoft.com/office/drawing/2014/main" id="{00EA5CDE-62C8-EC4B-A98C-CDBF56643352}"/>
              </a:ext>
            </a:extLst>
          </p:cNvPr>
          <p:cNvSpPr/>
          <p:nvPr/>
        </p:nvSpPr>
        <p:spPr>
          <a:xfrm>
            <a:off x="467544" y="5226640"/>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spTree>
    <p:extLst>
      <p:ext uri="{BB962C8B-B14F-4D97-AF65-F5344CB8AC3E}">
        <p14:creationId xmlns:p14="http://schemas.microsoft.com/office/powerpoint/2010/main" val="2014878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143EE-4F53-537F-CFAA-D53258FC2ECF}"/>
              </a:ext>
            </a:extLst>
          </p:cNvPr>
          <p:cNvSpPr>
            <a:spLocks noGrp="1"/>
          </p:cNvSpPr>
          <p:nvPr>
            <p:ph type="title"/>
          </p:nvPr>
        </p:nvSpPr>
        <p:spPr/>
        <p:txBody>
          <a:bodyPr/>
          <a:lstStyle/>
          <a:p>
            <a:r>
              <a:rPr lang="en-US" dirty="0"/>
              <a:t>Key topics covered</a:t>
            </a:r>
          </a:p>
        </p:txBody>
      </p:sp>
      <p:sp>
        <p:nvSpPr>
          <p:cNvPr id="3" name="Content Placeholder 2">
            <a:extLst>
              <a:ext uri="{FF2B5EF4-FFF2-40B4-BE49-F238E27FC236}">
                <a16:creationId xmlns:a16="http://schemas.microsoft.com/office/drawing/2014/main" id="{5D259FBB-7A6D-1D7B-62FE-A6F59A0712CE}"/>
              </a:ext>
            </a:extLst>
          </p:cNvPr>
          <p:cNvSpPr>
            <a:spLocks noGrp="1"/>
          </p:cNvSpPr>
          <p:nvPr>
            <p:ph idx="1"/>
          </p:nvPr>
        </p:nvSpPr>
        <p:spPr/>
        <p:txBody>
          <a:bodyPr/>
          <a:lstStyle/>
          <a:p>
            <a:pPr>
              <a:buFontTx/>
              <a:buChar char="-"/>
            </a:pPr>
            <a:r>
              <a:rPr lang="en-GB" dirty="0"/>
              <a:t>Introduction to machine learning </a:t>
            </a:r>
          </a:p>
          <a:p>
            <a:pPr>
              <a:buFontTx/>
              <a:buChar char="-"/>
            </a:pPr>
            <a:r>
              <a:rPr lang="en-GB" dirty="0"/>
              <a:t>Regression models and linear prediction</a:t>
            </a:r>
          </a:p>
          <a:p>
            <a:pPr>
              <a:buFontTx/>
              <a:buChar char="-"/>
            </a:pPr>
            <a:r>
              <a:rPr lang="en-GB" dirty="0"/>
              <a:t>Probability and information theory</a:t>
            </a:r>
          </a:p>
          <a:p>
            <a:pPr>
              <a:buFontTx/>
              <a:buChar char="-"/>
            </a:pPr>
            <a:r>
              <a:rPr lang="en-GB" dirty="0"/>
              <a:t>Bayesian models and maximum likelihood estimation</a:t>
            </a:r>
          </a:p>
          <a:p>
            <a:pPr>
              <a:buFontTx/>
              <a:buChar char="-"/>
            </a:pPr>
            <a:r>
              <a:rPr lang="en-GB" dirty="0"/>
              <a:t>Linear models, ensemble models and kernel functions</a:t>
            </a:r>
          </a:p>
          <a:p>
            <a:pPr>
              <a:buFontTx/>
              <a:buChar char="-"/>
            </a:pPr>
            <a:r>
              <a:rPr lang="en-GB" dirty="0"/>
              <a:t>Neural Networks</a:t>
            </a:r>
          </a:p>
          <a:p>
            <a:pPr>
              <a:buFontTx/>
              <a:buChar char="-"/>
            </a:pPr>
            <a:r>
              <a:rPr lang="en-GB" dirty="0"/>
              <a:t>Deep Neural Networks (DNN) and Deep Learning (DL)</a:t>
            </a:r>
          </a:p>
          <a:p>
            <a:pPr>
              <a:buFontTx/>
              <a:buChar char="-"/>
            </a:pPr>
            <a:r>
              <a:rPr lang="en-GB" dirty="0"/>
              <a:t>Convolutional Neural Networks (CNNs)</a:t>
            </a:r>
          </a:p>
          <a:p>
            <a:pPr>
              <a:buFontTx/>
              <a:buChar char="-"/>
            </a:pPr>
            <a:r>
              <a:rPr lang="en-GB" dirty="0"/>
              <a:t>Ethical considerations and responsible machine learning</a:t>
            </a:r>
          </a:p>
          <a:p>
            <a:pPr>
              <a:buFontTx/>
              <a:buChar char="-"/>
            </a:pPr>
            <a:r>
              <a:rPr lang="en-GB" dirty="0"/>
              <a:t>Applications in neuroscience and neuroscience-inspired machine learning </a:t>
            </a:r>
            <a:endParaRPr lang="en-US" dirty="0"/>
          </a:p>
        </p:txBody>
      </p:sp>
      <p:sp>
        <p:nvSpPr>
          <p:cNvPr id="4" name="Slide Number Placeholder 3">
            <a:extLst>
              <a:ext uri="{FF2B5EF4-FFF2-40B4-BE49-F238E27FC236}">
                <a16:creationId xmlns:a16="http://schemas.microsoft.com/office/drawing/2014/main" id="{8243D674-84DE-A49D-E983-9E8BCF007650}"/>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7C9D4EEE-9EAE-9D4C-B557-6BDE993B9483}"/>
                  </a:ext>
                </a:extLst>
              </p14:cNvPr>
              <p14:cNvContentPartPr/>
              <p14:nvPr/>
            </p14:nvContentPartPr>
            <p14:xfrm>
              <a:off x="256680" y="2781360"/>
              <a:ext cx="7133760" cy="248760"/>
            </p14:xfrm>
          </p:contentPart>
        </mc:Choice>
        <mc:Fallback>
          <p:pic>
            <p:nvPicPr>
              <p:cNvPr id="5" name="Ink 4">
                <a:extLst>
                  <a:ext uri="{FF2B5EF4-FFF2-40B4-BE49-F238E27FC236}">
                    <a16:creationId xmlns:a16="http://schemas.microsoft.com/office/drawing/2014/main" id="{7C9D4EEE-9EAE-9D4C-B557-6BDE993B9483}"/>
                  </a:ext>
                </a:extLst>
              </p:cNvPr>
              <p:cNvPicPr/>
              <p:nvPr/>
            </p:nvPicPr>
            <p:blipFill>
              <a:blip r:embed="rId3"/>
              <a:stretch>
                <a:fillRect/>
              </a:stretch>
            </p:blipFill>
            <p:spPr>
              <a:xfrm>
                <a:off x="247320" y="2772000"/>
                <a:ext cx="7152480" cy="267480"/>
              </a:xfrm>
              <a:prstGeom prst="rect">
                <a:avLst/>
              </a:prstGeom>
            </p:spPr>
          </p:pic>
        </mc:Fallback>
      </mc:AlternateContent>
    </p:spTree>
    <p:extLst>
      <p:ext uri="{BB962C8B-B14F-4D97-AF65-F5344CB8AC3E}">
        <p14:creationId xmlns:p14="http://schemas.microsoft.com/office/powerpoint/2010/main" val="1626703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F832A-89B3-5FD3-B517-91F9A8FDF0B8}"/>
              </a:ext>
            </a:extLst>
          </p:cNvPr>
          <p:cNvSpPr>
            <a:spLocks noGrp="1"/>
          </p:cNvSpPr>
          <p:nvPr>
            <p:ph type="title"/>
          </p:nvPr>
        </p:nvSpPr>
        <p:spPr/>
        <p:txBody>
          <a:bodyPr/>
          <a:lstStyle/>
          <a:p>
            <a:r>
              <a:rPr lang="en-US" dirty="0"/>
              <a:t>Module delivery</a:t>
            </a:r>
          </a:p>
        </p:txBody>
      </p:sp>
      <p:sp>
        <p:nvSpPr>
          <p:cNvPr id="3" name="Content Placeholder 2">
            <a:extLst>
              <a:ext uri="{FF2B5EF4-FFF2-40B4-BE49-F238E27FC236}">
                <a16:creationId xmlns:a16="http://schemas.microsoft.com/office/drawing/2014/main" id="{F1DFBE78-3A67-8F54-0308-3462295337D1}"/>
              </a:ext>
            </a:extLst>
          </p:cNvPr>
          <p:cNvSpPr>
            <a:spLocks noGrp="1"/>
          </p:cNvSpPr>
          <p:nvPr>
            <p:ph idx="1"/>
          </p:nvPr>
        </p:nvSpPr>
        <p:spPr/>
        <p:txBody>
          <a:bodyPr/>
          <a:lstStyle/>
          <a:p>
            <a:pPr>
              <a:spcAft>
                <a:spcPts val="600"/>
              </a:spcAft>
            </a:pPr>
            <a:r>
              <a:rPr lang="en-US" sz="2400" dirty="0"/>
              <a:t>10 teaching sessions </a:t>
            </a:r>
          </a:p>
          <a:p>
            <a:pPr lvl="1">
              <a:spcAft>
                <a:spcPts val="600"/>
              </a:spcAft>
            </a:pPr>
            <a:r>
              <a:rPr lang="en-US" sz="1800" dirty="0"/>
              <a:t>Two primary tutorials and workshops (to provide background and primary programming and data handling/visualization skills) </a:t>
            </a:r>
          </a:p>
          <a:p>
            <a:pPr lvl="1">
              <a:spcAft>
                <a:spcPts val="600"/>
              </a:spcAft>
            </a:pPr>
            <a:r>
              <a:rPr lang="en-US" sz="1800" dirty="0"/>
              <a:t>2 hours lectures (Mon-Fri; 10-12:00) for two weeks in January 2023.</a:t>
            </a:r>
          </a:p>
          <a:p>
            <a:pPr lvl="2">
              <a:spcAft>
                <a:spcPts val="600"/>
              </a:spcAft>
            </a:pPr>
            <a:r>
              <a:rPr lang="en-US" dirty="0"/>
              <a:t>The last two sessions will be run as seminars.</a:t>
            </a:r>
          </a:p>
          <a:p>
            <a:pPr lvl="1">
              <a:spcAft>
                <a:spcPts val="600"/>
              </a:spcAft>
            </a:pPr>
            <a:r>
              <a:rPr lang="en-US" sz="1800" dirty="0"/>
              <a:t>3 hours lab experiments (support by TAs)</a:t>
            </a:r>
          </a:p>
          <a:p>
            <a:pPr lvl="1">
              <a:spcAft>
                <a:spcPts val="600"/>
              </a:spcAft>
            </a:pPr>
            <a:r>
              <a:rPr lang="en-US" sz="1800" dirty="0"/>
              <a:t>1 final project (modeling and machine learning experiment on a small dataset)</a:t>
            </a:r>
          </a:p>
          <a:p>
            <a:pPr lvl="1"/>
            <a:endParaRPr lang="en-US" sz="1800" dirty="0"/>
          </a:p>
          <a:p>
            <a:pPr lvl="1"/>
            <a:endParaRPr lang="en-US" sz="1800" dirty="0"/>
          </a:p>
        </p:txBody>
      </p:sp>
      <p:sp>
        <p:nvSpPr>
          <p:cNvPr id="4" name="Slide Number Placeholder 3">
            <a:extLst>
              <a:ext uri="{FF2B5EF4-FFF2-40B4-BE49-F238E27FC236}">
                <a16:creationId xmlns:a16="http://schemas.microsoft.com/office/drawing/2014/main" id="{1A68699A-EF56-C089-30BB-E4EC55E8D07A}"/>
              </a:ext>
            </a:extLst>
          </p:cNvPr>
          <p:cNvSpPr>
            <a:spLocks noGrp="1"/>
          </p:cNvSpPr>
          <p:nvPr>
            <p:ph type="sldNum" sz="quarter" idx="12"/>
          </p:nvPr>
        </p:nvSpPr>
        <p:spPr/>
        <p:txBody>
          <a:bodyPr/>
          <a:lstStyle/>
          <a:p>
            <a:fld id="{44E22EE9-B8A0-0641-9265-052CFE9B95A7}" type="slidenum">
              <a:rPr lang="en-GB" altLang="en-US" smtClean="0"/>
              <a:pPr/>
              <a:t>21</a:t>
            </a:fld>
            <a:endParaRPr lang="en-GB" altLang="en-US"/>
          </a:p>
        </p:txBody>
      </p:sp>
    </p:spTree>
    <p:extLst>
      <p:ext uri="{BB962C8B-B14F-4D97-AF65-F5344CB8AC3E}">
        <p14:creationId xmlns:p14="http://schemas.microsoft.com/office/powerpoint/2010/main" val="592765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AB1E-BDB0-D4B5-E894-8547B3FA663E}"/>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EA68629D-C304-95CD-635E-4EA970A93C17}"/>
              </a:ext>
            </a:extLst>
          </p:cNvPr>
          <p:cNvSpPr>
            <a:spLocks noGrp="1"/>
          </p:cNvSpPr>
          <p:nvPr>
            <p:ph idx="1"/>
          </p:nvPr>
        </p:nvSpPr>
        <p:spPr/>
        <p:txBody>
          <a:bodyPr/>
          <a:lstStyle/>
          <a:p>
            <a:r>
              <a:rPr lang="en-US" dirty="0"/>
              <a:t>Syntenic data and programmatical generated data to demonstrate the concepts </a:t>
            </a:r>
          </a:p>
          <a:p>
            <a:r>
              <a:rPr lang="en-US" dirty="0"/>
              <a:t>In home monitoring data in a dementia cohort study (movement, sleep, physiology and associated healthcare events) in the form of numerical time-series data. (Final Project)</a:t>
            </a:r>
          </a:p>
          <a:p>
            <a:r>
              <a:rPr lang="en-US" dirty="0"/>
              <a:t>Benchmark imaging data (non-medical) such as CIFAR-10</a:t>
            </a:r>
          </a:p>
          <a:p>
            <a:r>
              <a:rPr lang="en-US" dirty="0"/>
              <a:t>Publicly available clinical/experimental datasets</a:t>
            </a:r>
          </a:p>
          <a:p>
            <a:pPr lvl="1"/>
            <a:r>
              <a:rPr lang="en-US" sz="2000" dirty="0"/>
              <a:t>e.g. </a:t>
            </a:r>
            <a:r>
              <a:rPr lang="en-US" sz="2000" dirty="0" err="1"/>
              <a:t>Physionet.org</a:t>
            </a:r>
            <a:endParaRPr lang="en-US" sz="2000" dirty="0"/>
          </a:p>
        </p:txBody>
      </p:sp>
      <p:sp>
        <p:nvSpPr>
          <p:cNvPr id="4" name="Slide Number Placeholder 3">
            <a:extLst>
              <a:ext uri="{FF2B5EF4-FFF2-40B4-BE49-F238E27FC236}">
                <a16:creationId xmlns:a16="http://schemas.microsoft.com/office/drawing/2014/main" id="{F2040DE5-38A9-CB27-AB99-7B881F839765}"/>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a:p>
        </p:txBody>
      </p:sp>
    </p:spTree>
    <p:extLst>
      <p:ext uri="{BB962C8B-B14F-4D97-AF65-F5344CB8AC3E}">
        <p14:creationId xmlns:p14="http://schemas.microsoft.com/office/powerpoint/2010/main" val="558568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2EA7C-E2CB-3256-C7A2-BF9981830C7C}"/>
              </a:ext>
            </a:extLst>
          </p:cNvPr>
          <p:cNvSpPr>
            <a:spLocks noGrp="1"/>
          </p:cNvSpPr>
          <p:nvPr>
            <p:ph type="title"/>
          </p:nvPr>
        </p:nvSpPr>
        <p:spPr/>
        <p:txBody>
          <a:bodyPr/>
          <a:lstStyle/>
          <a:p>
            <a:r>
              <a:rPr lang="en-US" dirty="0"/>
              <a:t>Tools and languages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3AE38-EB95-FB18-4571-319E9CB75CF6}"/>
                  </a:ext>
                </a:extLst>
              </p:cNvPr>
              <p:cNvSpPr>
                <a:spLocks noGrp="1"/>
              </p:cNvSpPr>
              <p:nvPr>
                <p:ph idx="1"/>
              </p:nvPr>
            </p:nvSpPr>
            <p:spPr/>
            <p:txBody>
              <a:bodyPr/>
              <a:lstStyle/>
              <a:p>
                <a14:m>
                  <m:oMath xmlns:m="http://schemas.openxmlformats.org/officeDocument/2006/math">
                    <m:r>
                      <a:rPr lang="en-US" i="1" dirty="0" smtClean="0">
                        <a:latin typeface="Cambria Math" panose="02040503050406030204" pitchFamily="18" charset="0"/>
                      </a:rPr>
                      <m:t>𝑃𝑦𝑡h𝑜𝑛</m:t>
                    </m:r>
                  </m:oMath>
                </a14:m>
                <a:r>
                  <a:rPr lang="en-US" dirty="0"/>
                  <a:t> and common machine learning libraries in </a:t>
                </a:r>
                <a14:m>
                  <m:oMath xmlns:m="http://schemas.openxmlformats.org/officeDocument/2006/math">
                    <m:r>
                      <a:rPr lang="en-US" i="1" dirty="0" smtClean="0">
                        <a:latin typeface="Cambria Math" panose="02040503050406030204" pitchFamily="18" charset="0"/>
                      </a:rPr>
                      <m:t>𝑃𝑦𝑡h𝑜𝑛</m:t>
                    </m:r>
                  </m:oMath>
                </a14:m>
                <a:r>
                  <a:rPr lang="en-US" dirty="0"/>
                  <a:t> including </a:t>
                </a:r>
                <a14:m>
                  <m:oMath xmlns:m="http://schemas.openxmlformats.org/officeDocument/2006/math">
                    <m:r>
                      <a:rPr lang="en-US" i="1" dirty="0" smtClean="0">
                        <a:latin typeface="Cambria Math" panose="02040503050406030204" pitchFamily="18" charset="0"/>
                      </a:rPr>
                      <m:t>𝑆𝑐𝑖𝑘𝑖𝑡</m:t>
                    </m:r>
                    <m:r>
                      <a:rPr lang="en-US" i="1" dirty="0" smtClean="0">
                        <a:latin typeface="Cambria Math" panose="02040503050406030204" pitchFamily="18" charset="0"/>
                      </a:rPr>
                      <m:t>−</m:t>
                    </m:r>
                    <m:r>
                      <a:rPr lang="en-US" i="1" dirty="0" smtClean="0">
                        <a:latin typeface="Cambria Math" panose="02040503050406030204" pitchFamily="18" charset="0"/>
                      </a:rPr>
                      <m:t>𝑙𝑒𝑎𝑟𝑛</m:t>
                    </m:r>
                  </m:oMath>
                </a14:m>
                <a:r>
                  <a:rPr lang="en-US" dirty="0"/>
                  <a:t> and </a:t>
                </a:r>
                <a14:m>
                  <m:oMath xmlns:m="http://schemas.openxmlformats.org/officeDocument/2006/math">
                    <m:r>
                      <a:rPr lang="en-US" i="1" dirty="0" smtClean="0">
                        <a:latin typeface="Cambria Math" panose="02040503050406030204" pitchFamily="18" charset="0"/>
                      </a:rPr>
                      <m:t>𝑃𝑦𝑇𝑜𝑟𝑐h</m:t>
                    </m:r>
                  </m:oMath>
                </a14:m>
                <a:endParaRPr lang="en-US" dirty="0"/>
              </a:p>
            </p:txBody>
          </p:sp>
        </mc:Choice>
        <mc:Fallback xmlns="">
          <p:sp>
            <p:nvSpPr>
              <p:cNvPr id="3" name="Content Placeholder 2">
                <a:extLst>
                  <a:ext uri="{FF2B5EF4-FFF2-40B4-BE49-F238E27FC236}">
                    <a16:creationId xmlns:a16="http://schemas.microsoft.com/office/drawing/2014/main" id="{DDA3AE38-EB95-FB18-4571-319E9CB75CF6}"/>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6F2A2AA-BCEE-FE44-2107-321F63CCF278}"/>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a:p>
        </p:txBody>
      </p:sp>
      <p:pic>
        <p:nvPicPr>
          <p:cNvPr id="1026" name="Picture 2" descr="Python (programming language) - Wikipedia">
            <a:extLst>
              <a:ext uri="{FF2B5EF4-FFF2-40B4-BE49-F238E27FC236}">
                <a16:creationId xmlns:a16="http://schemas.microsoft.com/office/drawing/2014/main" id="{814A6F17-6DF6-F164-D663-2B24AF518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878" y="2849479"/>
            <a:ext cx="914326" cy="997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Statistical Functions in PyTorch | by Anurag Lahon | Towards Data Science">
            <a:extLst>
              <a:ext uri="{FF2B5EF4-FFF2-40B4-BE49-F238E27FC236}">
                <a16:creationId xmlns:a16="http://schemas.microsoft.com/office/drawing/2014/main" id="{4F2E01E0-07CB-9727-3B11-E809F0BBF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952" y="2789372"/>
            <a:ext cx="2235324" cy="11176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kit-learn - Wikipedia">
            <a:extLst>
              <a:ext uri="{FF2B5EF4-FFF2-40B4-BE49-F238E27FC236}">
                <a16:creationId xmlns:a16="http://schemas.microsoft.com/office/drawing/2014/main" id="{73BF6B12-0898-B077-0DA5-18DE7C4898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2596799"/>
            <a:ext cx="1967953" cy="106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72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AA45-7786-5502-F145-DEF986340EAA}"/>
              </a:ext>
            </a:extLst>
          </p:cNvPr>
          <p:cNvSpPr>
            <a:spLocks noGrp="1"/>
          </p:cNvSpPr>
          <p:nvPr>
            <p:ph type="title"/>
          </p:nvPr>
        </p:nvSpPr>
        <p:spPr/>
        <p:txBody>
          <a:bodyPr/>
          <a:lstStyle/>
          <a:p>
            <a:r>
              <a:rPr lang="en-US" dirty="0"/>
              <a:t>Development/learning framework</a:t>
            </a:r>
          </a:p>
        </p:txBody>
      </p:sp>
      <p:sp>
        <p:nvSpPr>
          <p:cNvPr id="4" name="Slide Number Placeholder 3">
            <a:extLst>
              <a:ext uri="{FF2B5EF4-FFF2-40B4-BE49-F238E27FC236}">
                <a16:creationId xmlns:a16="http://schemas.microsoft.com/office/drawing/2014/main" id="{B9F20F0E-EEC3-AD3E-AF5B-DE0C05F6FFF2}"/>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a:p>
        </p:txBody>
      </p:sp>
      <p:pic>
        <p:nvPicPr>
          <p:cNvPr id="2050" name="Picture 2" descr="Project Jupyter - Wikipedia">
            <a:extLst>
              <a:ext uri="{FF2B5EF4-FFF2-40B4-BE49-F238E27FC236}">
                <a16:creationId xmlns:a16="http://schemas.microsoft.com/office/drawing/2014/main" id="{4F8B2717-9183-8553-690B-6BB2E44A4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994256"/>
            <a:ext cx="1409382" cy="16262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text, application&#10;&#10;Description automatically generated">
            <a:extLst>
              <a:ext uri="{FF2B5EF4-FFF2-40B4-BE49-F238E27FC236}">
                <a16:creationId xmlns:a16="http://schemas.microsoft.com/office/drawing/2014/main" id="{9BDDA32F-E6F7-D520-2B46-C5E4F6432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48" y="3081757"/>
            <a:ext cx="3370110" cy="2169342"/>
          </a:xfrm>
          <a:prstGeom prst="rect">
            <a:avLst/>
          </a:prstGeom>
        </p:spPr>
      </p:pic>
      <p:pic>
        <p:nvPicPr>
          <p:cNvPr id="8" name="Picture 7" descr="Chart, histogram&#10;&#10;Description automatically generated">
            <a:extLst>
              <a:ext uri="{FF2B5EF4-FFF2-40B4-BE49-F238E27FC236}">
                <a16:creationId xmlns:a16="http://schemas.microsoft.com/office/drawing/2014/main" id="{F3B437CA-0EFE-6D12-2068-79E577A3B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5647" y="1258164"/>
            <a:ext cx="4655984" cy="3647187"/>
          </a:xfrm>
          <a:prstGeom prst="rect">
            <a:avLst/>
          </a:prstGeom>
        </p:spPr>
      </p:pic>
    </p:spTree>
    <p:extLst>
      <p:ext uri="{BB962C8B-B14F-4D97-AF65-F5344CB8AC3E}">
        <p14:creationId xmlns:p14="http://schemas.microsoft.com/office/powerpoint/2010/main" val="301274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9039-9B01-C4DA-789E-C8D838352DCA}"/>
              </a:ext>
            </a:extLst>
          </p:cNvPr>
          <p:cNvSpPr>
            <a:spLocks noGrp="1"/>
          </p:cNvSpPr>
          <p:nvPr>
            <p:ph type="title"/>
          </p:nvPr>
        </p:nvSpPr>
        <p:spPr/>
        <p:txBody>
          <a:bodyPr/>
          <a:lstStyle/>
          <a:p>
            <a:r>
              <a:rPr lang="en-US" dirty="0"/>
              <a:t>Teaching team</a:t>
            </a:r>
          </a:p>
        </p:txBody>
      </p:sp>
      <p:sp>
        <p:nvSpPr>
          <p:cNvPr id="4" name="Slide Number Placeholder 3">
            <a:extLst>
              <a:ext uri="{FF2B5EF4-FFF2-40B4-BE49-F238E27FC236}">
                <a16:creationId xmlns:a16="http://schemas.microsoft.com/office/drawing/2014/main" id="{5A2A5717-3D00-5430-129D-7247A9271A91}"/>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a:p>
        </p:txBody>
      </p:sp>
      <p:pic>
        <p:nvPicPr>
          <p:cNvPr id="6" name="Picture 5" descr="A person with glasses&#10;&#10;Description automatically generated with low confidence">
            <a:extLst>
              <a:ext uri="{FF2B5EF4-FFF2-40B4-BE49-F238E27FC236}">
                <a16:creationId xmlns:a16="http://schemas.microsoft.com/office/drawing/2014/main" id="{F6D9A4FC-3555-65C4-6475-A659BCBFE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004" y="761924"/>
            <a:ext cx="2146300" cy="2298700"/>
          </a:xfrm>
          <a:prstGeom prst="rect">
            <a:avLst/>
          </a:prstGeom>
        </p:spPr>
      </p:pic>
      <p:pic>
        <p:nvPicPr>
          <p:cNvPr id="8" name="Picture 7" descr="A picture containing text, person, person, posing&#10;&#10;Description automatically generated">
            <a:extLst>
              <a:ext uri="{FF2B5EF4-FFF2-40B4-BE49-F238E27FC236}">
                <a16:creationId xmlns:a16="http://schemas.microsoft.com/office/drawing/2014/main" id="{97A4C5E4-AE0B-2016-6BF5-B0FC0F4D9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300" y="933303"/>
            <a:ext cx="2184400" cy="2108200"/>
          </a:xfrm>
          <a:prstGeom prst="rect">
            <a:avLst/>
          </a:prstGeom>
        </p:spPr>
      </p:pic>
      <p:pic>
        <p:nvPicPr>
          <p:cNvPr id="10" name="Picture 9" descr="A person with glasses smiling&#10;&#10;Description automatically generated with low confidence">
            <a:extLst>
              <a:ext uri="{FF2B5EF4-FFF2-40B4-BE49-F238E27FC236}">
                <a16:creationId xmlns:a16="http://schemas.microsoft.com/office/drawing/2014/main" id="{2A39C026-E93E-77C8-3019-CB2A626866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6722" y="3204043"/>
            <a:ext cx="1981200" cy="2209800"/>
          </a:xfrm>
          <a:prstGeom prst="rect">
            <a:avLst/>
          </a:prstGeom>
        </p:spPr>
      </p:pic>
      <p:pic>
        <p:nvPicPr>
          <p:cNvPr id="12" name="Picture 11" descr="A person smiling for the camera&#10;&#10;Description automatically generated with medium confidence">
            <a:extLst>
              <a:ext uri="{FF2B5EF4-FFF2-40B4-BE49-F238E27FC236}">
                <a16:creationId xmlns:a16="http://schemas.microsoft.com/office/drawing/2014/main" id="{0C37B36E-D464-9009-3F2E-349EF58A2E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048" y="3318185"/>
            <a:ext cx="1598340" cy="1598340"/>
          </a:xfrm>
          <a:prstGeom prst="rect">
            <a:avLst/>
          </a:prstGeom>
        </p:spPr>
      </p:pic>
      <p:sp>
        <p:nvSpPr>
          <p:cNvPr id="13" name="TextBox 12">
            <a:extLst>
              <a:ext uri="{FF2B5EF4-FFF2-40B4-BE49-F238E27FC236}">
                <a16:creationId xmlns:a16="http://schemas.microsoft.com/office/drawing/2014/main" id="{1C695DF7-19D9-1903-470E-7012F1113BE1}"/>
              </a:ext>
            </a:extLst>
          </p:cNvPr>
          <p:cNvSpPr txBox="1"/>
          <p:nvPr/>
        </p:nvSpPr>
        <p:spPr>
          <a:xfrm>
            <a:off x="5004048" y="4916525"/>
            <a:ext cx="1699504" cy="338554"/>
          </a:xfrm>
          <a:prstGeom prst="rect">
            <a:avLst/>
          </a:prstGeom>
          <a:noFill/>
        </p:spPr>
        <p:txBody>
          <a:bodyPr wrap="none" rtlCol="0">
            <a:spAutoFit/>
          </a:bodyPr>
          <a:lstStyle/>
          <a:p>
            <a:r>
              <a:rPr lang="en-US" sz="1600" dirty="0">
                <a:solidFill>
                  <a:schemeClr val="tx1">
                    <a:lumMod val="75000"/>
                    <a:lumOff val="25000"/>
                  </a:schemeClr>
                </a:solidFill>
              </a:rPr>
              <a:t>Payam Barnaghi</a:t>
            </a:r>
          </a:p>
        </p:txBody>
      </p:sp>
      <p:grpSp>
        <p:nvGrpSpPr>
          <p:cNvPr id="9" name="Group 8">
            <a:extLst>
              <a:ext uri="{FF2B5EF4-FFF2-40B4-BE49-F238E27FC236}">
                <a16:creationId xmlns:a16="http://schemas.microsoft.com/office/drawing/2014/main" id="{DB87D53F-B510-1FEE-F5B2-0D3FB0BEDD18}"/>
              </a:ext>
            </a:extLst>
          </p:cNvPr>
          <p:cNvGrpSpPr/>
          <p:nvPr/>
        </p:nvGrpSpPr>
        <p:grpSpPr>
          <a:xfrm>
            <a:off x="6228184" y="1071599"/>
            <a:ext cx="1496002" cy="1869944"/>
            <a:chOff x="6228184" y="1032349"/>
            <a:chExt cx="1496002" cy="1869944"/>
          </a:xfrm>
        </p:grpSpPr>
        <p:pic>
          <p:nvPicPr>
            <p:cNvPr id="5" name="Picture 4" descr="A person wearing glasses&#10;&#10;Description automatically generated with low confidence">
              <a:extLst>
                <a:ext uri="{FF2B5EF4-FFF2-40B4-BE49-F238E27FC236}">
                  <a16:creationId xmlns:a16="http://schemas.microsoft.com/office/drawing/2014/main" id="{A4CD3248-5D28-4108-CF83-631D98E105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8184" y="1032349"/>
              <a:ext cx="1496002" cy="1496002"/>
            </a:xfrm>
            <a:prstGeom prst="rect">
              <a:avLst/>
            </a:prstGeom>
          </p:spPr>
        </p:pic>
        <p:sp>
          <p:nvSpPr>
            <p:cNvPr id="7" name="TextBox 6">
              <a:extLst>
                <a:ext uri="{FF2B5EF4-FFF2-40B4-BE49-F238E27FC236}">
                  <a16:creationId xmlns:a16="http://schemas.microsoft.com/office/drawing/2014/main" id="{4EA29D16-22F0-2886-CF6F-886418263CC1}"/>
                </a:ext>
              </a:extLst>
            </p:cNvPr>
            <p:cNvSpPr txBox="1"/>
            <p:nvPr/>
          </p:nvSpPr>
          <p:spPr>
            <a:xfrm>
              <a:off x="6491180" y="2563739"/>
              <a:ext cx="970009" cy="338554"/>
            </a:xfrm>
            <a:prstGeom prst="rect">
              <a:avLst/>
            </a:prstGeom>
            <a:noFill/>
          </p:spPr>
          <p:txBody>
            <a:bodyPr wrap="none" rtlCol="0">
              <a:spAutoFit/>
            </a:bodyPr>
            <a:lstStyle/>
            <a:p>
              <a:r>
                <a:rPr lang="en-US" sz="1600" dirty="0">
                  <a:solidFill>
                    <a:schemeClr val="tx1">
                      <a:lumMod val="75000"/>
                      <a:lumOff val="25000"/>
                    </a:schemeClr>
                  </a:solidFill>
                </a:rPr>
                <a:t>Yu Chen</a:t>
              </a:r>
            </a:p>
          </p:txBody>
        </p:sp>
      </p:grpSp>
    </p:spTree>
    <p:extLst>
      <p:ext uri="{BB962C8B-B14F-4D97-AF65-F5344CB8AC3E}">
        <p14:creationId xmlns:p14="http://schemas.microsoft.com/office/powerpoint/2010/main" val="1097884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D4608-9A90-D6FA-C201-D463A265A1D3}"/>
              </a:ext>
            </a:extLst>
          </p:cNvPr>
          <p:cNvSpPr>
            <a:spLocks noGrp="1"/>
          </p:cNvSpPr>
          <p:nvPr>
            <p:ph type="title"/>
          </p:nvPr>
        </p:nvSpPr>
        <p:spPr/>
        <p:txBody>
          <a:bodyPr/>
          <a:lstStyle/>
          <a:p>
            <a:r>
              <a:rPr lang="en-US" dirty="0"/>
              <a:t>Frequently Asked Questions (</a:t>
            </a:r>
            <a:r>
              <a:rPr lang="en-US" dirty="0" err="1"/>
              <a:t>i</a:t>
            </a:r>
            <a:r>
              <a:rPr lang="en-US" dirty="0"/>
              <a:t>)</a:t>
            </a:r>
          </a:p>
        </p:txBody>
      </p:sp>
      <p:sp>
        <p:nvSpPr>
          <p:cNvPr id="3" name="Content Placeholder 2">
            <a:extLst>
              <a:ext uri="{FF2B5EF4-FFF2-40B4-BE49-F238E27FC236}">
                <a16:creationId xmlns:a16="http://schemas.microsoft.com/office/drawing/2014/main" id="{82EF9C8F-919A-672A-6E0D-70322CB1046E}"/>
              </a:ext>
            </a:extLst>
          </p:cNvPr>
          <p:cNvSpPr>
            <a:spLocks noGrp="1"/>
          </p:cNvSpPr>
          <p:nvPr>
            <p:ph idx="1"/>
          </p:nvPr>
        </p:nvSpPr>
        <p:spPr/>
        <p:txBody>
          <a:bodyPr/>
          <a:lstStyle/>
          <a:p>
            <a:r>
              <a:rPr lang="en-US" dirty="0"/>
              <a:t>I don’t know Python. Can I take this module? </a:t>
            </a:r>
          </a:p>
          <a:p>
            <a:pPr lvl="1"/>
            <a:r>
              <a:rPr lang="en-US" sz="2000" dirty="0">
                <a:solidFill>
                  <a:srgbClr val="7030A0"/>
                </a:solidFill>
              </a:rPr>
              <a:t>Yes, we will provide an introductory lecture/workshop on Python (at the level that is required for this module). </a:t>
            </a:r>
          </a:p>
          <a:p>
            <a:pPr marL="380985" lvl="1" indent="0">
              <a:buNone/>
            </a:pPr>
            <a:endParaRPr lang="en-US" sz="2000" dirty="0">
              <a:solidFill>
                <a:srgbClr val="7030A0"/>
              </a:solidFill>
            </a:endParaRPr>
          </a:p>
          <a:p>
            <a:r>
              <a:rPr lang="en-US" dirty="0"/>
              <a:t>I haven’t done any programming before. Can I still take this module?</a:t>
            </a:r>
          </a:p>
          <a:p>
            <a:pPr lvl="1"/>
            <a:r>
              <a:rPr lang="en-US" sz="2000" dirty="0">
                <a:solidFill>
                  <a:srgbClr val="7030A0"/>
                </a:solidFill>
              </a:rPr>
              <a:t>Yes, but you should be prepared to learn scripting/programming and get familiar with the concepts quickly. We will provide examples/templates to follow and there are plenty of online material but there would be a steep learning curve. </a:t>
            </a:r>
          </a:p>
        </p:txBody>
      </p:sp>
      <p:sp>
        <p:nvSpPr>
          <p:cNvPr id="4" name="Slide Number Placeholder 3">
            <a:extLst>
              <a:ext uri="{FF2B5EF4-FFF2-40B4-BE49-F238E27FC236}">
                <a16:creationId xmlns:a16="http://schemas.microsoft.com/office/drawing/2014/main" id="{9A066D8D-1AE9-0E6C-20A2-15AE4359CF38}"/>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a:p>
        </p:txBody>
      </p:sp>
    </p:spTree>
    <p:extLst>
      <p:ext uri="{BB962C8B-B14F-4D97-AF65-F5344CB8AC3E}">
        <p14:creationId xmlns:p14="http://schemas.microsoft.com/office/powerpoint/2010/main" val="2749693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C28E-DB18-8371-8F62-588A5692D5F1}"/>
              </a:ext>
            </a:extLst>
          </p:cNvPr>
          <p:cNvSpPr>
            <a:spLocks noGrp="1"/>
          </p:cNvSpPr>
          <p:nvPr>
            <p:ph type="title"/>
          </p:nvPr>
        </p:nvSpPr>
        <p:spPr/>
        <p:txBody>
          <a:bodyPr/>
          <a:lstStyle/>
          <a:p>
            <a:r>
              <a:rPr lang="en-US" dirty="0"/>
              <a:t>Frequently Asked Questions (ii)</a:t>
            </a:r>
            <a:endParaRPr lang="en-GB" dirty="0"/>
          </a:p>
        </p:txBody>
      </p:sp>
      <p:sp>
        <p:nvSpPr>
          <p:cNvPr id="3" name="Content Placeholder 2">
            <a:extLst>
              <a:ext uri="{FF2B5EF4-FFF2-40B4-BE49-F238E27FC236}">
                <a16:creationId xmlns:a16="http://schemas.microsoft.com/office/drawing/2014/main" id="{89A3C6CC-73EB-E069-A0C8-9972F15B6602}"/>
              </a:ext>
            </a:extLst>
          </p:cNvPr>
          <p:cNvSpPr>
            <a:spLocks noGrp="1"/>
          </p:cNvSpPr>
          <p:nvPr>
            <p:ph idx="1"/>
          </p:nvPr>
        </p:nvSpPr>
        <p:spPr/>
        <p:txBody>
          <a:bodyPr/>
          <a:lstStyle/>
          <a:p>
            <a:r>
              <a:rPr lang="en-US" dirty="0"/>
              <a:t>Machine learning seems to involve a lot of mathematics, especially statistics and probability. Do I need to know all these before taking this module?</a:t>
            </a:r>
          </a:p>
          <a:p>
            <a:pPr lvl="1"/>
            <a:r>
              <a:rPr lang="en-US" sz="2000" dirty="0">
                <a:solidFill>
                  <a:srgbClr val="7030A0"/>
                </a:solidFill>
              </a:rPr>
              <a:t>You need to be familiar with the basic concepts of statistics and probability- but we have provided a brief refresher online tutorial. The lecture content/concepts will not be mathematically focused but when needed the underlying mathematical concepts will be described/shown to elaborate the concepts. </a:t>
            </a:r>
          </a:p>
          <a:p>
            <a:pPr lvl="1"/>
            <a:r>
              <a:rPr lang="en-US" sz="2000" dirty="0">
                <a:solidFill>
                  <a:srgbClr val="7030A0"/>
                </a:solidFill>
              </a:rPr>
              <a:t>Learning mathematical concepts in a group is often easier.</a:t>
            </a:r>
          </a:p>
          <a:p>
            <a:pPr lvl="1"/>
            <a:r>
              <a:rPr lang="en-US" sz="2000" dirty="0">
                <a:solidFill>
                  <a:srgbClr val="7030A0"/>
                </a:solidFill>
              </a:rPr>
              <a:t>We will focus on concepts and skills that won’t be easy to find/learn by watching a series of online videos. </a:t>
            </a:r>
          </a:p>
          <a:p>
            <a:endParaRPr lang="en-GB" dirty="0"/>
          </a:p>
        </p:txBody>
      </p:sp>
      <p:sp>
        <p:nvSpPr>
          <p:cNvPr id="4" name="Slide Number Placeholder 3">
            <a:extLst>
              <a:ext uri="{FF2B5EF4-FFF2-40B4-BE49-F238E27FC236}">
                <a16:creationId xmlns:a16="http://schemas.microsoft.com/office/drawing/2014/main" id="{06412B66-87E7-17F0-4D69-B1F518182C56}"/>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a:p>
        </p:txBody>
      </p:sp>
    </p:spTree>
    <p:extLst>
      <p:ext uri="{BB962C8B-B14F-4D97-AF65-F5344CB8AC3E}">
        <p14:creationId xmlns:p14="http://schemas.microsoft.com/office/powerpoint/2010/main" val="1981601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0BF8-BF2E-9F9C-7459-D11BC220EE34}"/>
              </a:ext>
            </a:extLst>
          </p:cNvPr>
          <p:cNvSpPr>
            <a:spLocks noGrp="1"/>
          </p:cNvSpPr>
          <p:nvPr>
            <p:ph type="title"/>
          </p:nvPr>
        </p:nvSpPr>
        <p:spPr/>
        <p:txBody>
          <a:bodyPr/>
          <a:lstStyle/>
          <a:p>
            <a:r>
              <a:rPr lang="en-US" dirty="0"/>
              <a:t>Concepts that will not be covered in this module	</a:t>
            </a:r>
          </a:p>
        </p:txBody>
      </p:sp>
      <p:sp>
        <p:nvSpPr>
          <p:cNvPr id="3" name="Content Placeholder 2">
            <a:extLst>
              <a:ext uri="{FF2B5EF4-FFF2-40B4-BE49-F238E27FC236}">
                <a16:creationId xmlns:a16="http://schemas.microsoft.com/office/drawing/2014/main" id="{45A4331B-A2BC-C12C-E81C-6206B082C2AB}"/>
              </a:ext>
            </a:extLst>
          </p:cNvPr>
          <p:cNvSpPr>
            <a:spLocks noGrp="1"/>
          </p:cNvSpPr>
          <p:nvPr>
            <p:ph idx="1"/>
          </p:nvPr>
        </p:nvSpPr>
        <p:spPr/>
        <p:txBody>
          <a:bodyPr/>
          <a:lstStyle/>
          <a:p>
            <a:r>
              <a:rPr lang="en-US" dirty="0"/>
              <a:t>Image processing and machine learning for medical imaging</a:t>
            </a:r>
          </a:p>
          <a:p>
            <a:r>
              <a:rPr lang="en-US" dirty="0"/>
              <a:t>Natural language processing and text analysis</a:t>
            </a:r>
          </a:p>
          <a:p>
            <a:r>
              <a:rPr lang="en-US" dirty="0"/>
              <a:t>Advanced machine learning and deep learning concepts such as transfer learning, continual learning</a:t>
            </a:r>
          </a:p>
          <a:p>
            <a:r>
              <a:rPr lang="en-US" dirty="0"/>
              <a:t>Signal processing and feature engineering for specific modalities/data such as EEG, ECG, Brain imaging  </a:t>
            </a:r>
          </a:p>
        </p:txBody>
      </p:sp>
      <p:sp>
        <p:nvSpPr>
          <p:cNvPr id="4" name="Slide Number Placeholder 3">
            <a:extLst>
              <a:ext uri="{FF2B5EF4-FFF2-40B4-BE49-F238E27FC236}">
                <a16:creationId xmlns:a16="http://schemas.microsoft.com/office/drawing/2014/main" id="{CAA8288B-BC5B-AD15-1F6D-07C4CC91FE67}"/>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a:p>
        </p:txBody>
      </p:sp>
    </p:spTree>
    <p:extLst>
      <p:ext uri="{BB962C8B-B14F-4D97-AF65-F5344CB8AC3E}">
        <p14:creationId xmlns:p14="http://schemas.microsoft.com/office/powerpoint/2010/main" val="1680376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7366-BE70-0BA7-379C-7FD4A5531F4F}"/>
              </a:ext>
            </a:extLst>
          </p:cNvPr>
          <p:cNvSpPr>
            <a:spLocks noGrp="1"/>
          </p:cNvSpPr>
          <p:nvPr>
            <p:ph type="title"/>
          </p:nvPr>
        </p:nvSpPr>
        <p:spPr/>
        <p:txBody>
          <a:bodyPr/>
          <a:lstStyle/>
          <a:p>
            <a:r>
              <a:rPr lang="en-US" dirty="0"/>
              <a:t>What will I learn in this module? </a:t>
            </a:r>
          </a:p>
        </p:txBody>
      </p:sp>
      <p:sp>
        <p:nvSpPr>
          <p:cNvPr id="3" name="Content Placeholder 2">
            <a:extLst>
              <a:ext uri="{FF2B5EF4-FFF2-40B4-BE49-F238E27FC236}">
                <a16:creationId xmlns:a16="http://schemas.microsoft.com/office/drawing/2014/main" id="{0F352BDD-6ED8-7C24-40E0-B102B9D83F3E}"/>
              </a:ext>
            </a:extLst>
          </p:cNvPr>
          <p:cNvSpPr>
            <a:spLocks noGrp="1"/>
          </p:cNvSpPr>
          <p:nvPr>
            <p:ph idx="1"/>
          </p:nvPr>
        </p:nvSpPr>
        <p:spPr/>
        <p:txBody>
          <a:bodyPr/>
          <a:lstStyle/>
          <a:p>
            <a:r>
              <a:rPr lang="en-US" dirty="0"/>
              <a:t>Primary concepts and foundations of machine learning (both statistical/probabilistic learning and deep learning models). </a:t>
            </a:r>
          </a:p>
          <a:p>
            <a:r>
              <a:rPr lang="en-US" dirty="0"/>
              <a:t>Some of basic/key models to design and develop supervised and unsupervised machine learning </a:t>
            </a:r>
          </a:p>
          <a:p>
            <a:r>
              <a:rPr lang="en-US" dirty="0"/>
              <a:t>Cross-validation, hyperparameter </a:t>
            </a:r>
            <a:r>
              <a:rPr lang="en-US" dirty="0" err="1"/>
              <a:t>optimisation</a:t>
            </a:r>
            <a:r>
              <a:rPr lang="en-US" dirty="0"/>
              <a:t>, evaluation metrics</a:t>
            </a:r>
          </a:p>
          <a:p>
            <a:r>
              <a:rPr lang="en-US" dirty="0"/>
              <a:t>Hands-on skills and working with real-world data and designing/evaluating models with different real-world datasets</a:t>
            </a:r>
          </a:p>
          <a:p>
            <a:endParaRPr lang="en-US" dirty="0"/>
          </a:p>
          <a:p>
            <a:r>
              <a:rPr lang="en-US" dirty="0"/>
              <a:t>Ultimately this module (hopefully) will help you learn fundamental concepts related to how ML models are constructed and applied to real-world problems. </a:t>
            </a:r>
          </a:p>
        </p:txBody>
      </p:sp>
      <p:sp>
        <p:nvSpPr>
          <p:cNvPr id="4" name="Slide Number Placeholder 3">
            <a:extLst>
              <a:ext uri="{FF2B5EF4-FFF2-40B4-BE49-F238E27FC236}">
                <a16:creationId xmlns:a16="http://schemas.microsoft.com/office/drawing/2014/main" id="{983FEB26-ACA1-B587-0744-81DB87524F5E}"/>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p:spTree>
    <p:extLst>
      <p:ext uri="{BB962C8B-B14F-4D97-AF65-F5344CB8AC3E}">
        <p14:creationId xmlns:p14="http://schemas.microsoft.com/office/powerpoint/2010/main" val="2427147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altLang="x-none" smtClean="0"/>
              <a:pPr>
                <a:defRPr/>
              </a:pPr>
              <a:t>3</a:t>
            </a:fld>
            <a:endParaRPr lang="en-GB" altLang="x-none"/>
          </a:p>
        </p:txBody>
      </p:sp>
      <p:sp>
        <p:nvSpPr>
          <p:cNvPr id="3" name="Rectangle 2">
            <a:extLst>
              <a:ext uri="{FF2B5EF4-FFF2-40B4-BE49-F238E27FC236}">
                <a16:creationId xmlns:a16="http://schemas.microsoft.com/office/drawing/2014/main" id="{E90831DD-D3A6-284C-87C1-815982C863B2}"/>
              </a:ext>
            </a:extLst>
          </p:cNvPr>
          <p:cNvSpPr/>
          <p:nvPr/>
        </p:nvSpPr>
        <p:spPr>
          <a:xfrm>
            <a:off x="467544" y="675519"/>
            <a:ext cx="5220580" cy="4093428"/>
          </a:xfrm>
          <a:prstGeom prst="rect">
            <a:avLst/>
          </a:prstGeom>
        </p:spPr>
        <p:txBody>
          <a:bodyPr wrap="square">
            <a:spAutoFit/>
          </a:bodyPr>
          <a:lstStyle/>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2000" i="1" dirty="0">
                <a:solidFill>
                  <a:srgbClr val="2F2E2C"/>
                </a:solidFill>
                <a:latin typeface="Gill Sans MT" panose="020B0502020104020203" pitchFamily="34" charset="77"/>
              </a:rPr>
              <a:t>.</a:t>
            </a:r>
            <a:r>
              <a:rPr lang="en-GB" sz="2000" dirty="0">
                <a:solidFill>
                  <a:srgbClr val="2F2E2C"/>
                </a:solidFill>
                <a:latin typeface="Gill Sans MT" panose="020B0502020104020203" pitchFamily="34" charset="77"/>
              </a:rPr>
              <a:t> </a:t>
            </a:r>
            <a:br>
              <a:rPr lang="en-GB" sz="1200" dirty="0">
                <a:solidFill>
                  <a:srgbClr val="2F2E2C"/>
                </a:solidFill>
                <a:latin typeface="Gill Sans MT" panose="020B0502020104020203" pitchFamily="34" charset="77"/>
              </a:rPr>
            </a:br>
            <a:r>
              <a:rPr lang="en-GB" sz="1200" dirty="0">
                <a:solidFill>
                  <a:srgbClr val="2F2E2C"/>
                </a:solidFill>
                <a:latin typeface="Gill Sans MT" panose="020B0502020104020203" pitchFamily="34" charset="77"/>
              </a:rPr>
              <a:t>(SUBTITLE: “I have come for the bounty on </a:t>
            </a:r>
            <a:r>
              <a:rPr lang="en-GB" sz="1200" u="sng" dirty="0">
                <a:solidFill>
                  <a:srgbClr val="C00000"/>
                </a:solidFill>
                <a:latin typeface="Gill Sans MT" panose="020B0502020104020203" pitchFamily="34" charset="77"/>
              </a:rPr>
              <a:t>this </a:t>
            </a:r>
            <a:r>
              <a:rPr lang="en-GB" sz="1200" u="sng" dirty="0" err="1">
                <a:solidFill>
                  <a:srgbClr val="C00000"/>
                </a:solidFill>
                <a:latin typeface="Gill Sans MT" panose="020B0502020104020203" pitchFamily="34" charset="77"/>
              </a:rPr>
              <a:t>Wookiee</a:t>
            </a:r>
            <a:r>
              <a:rPr lang="en-GB" sz="1200" dirty="0">
                <a:solidFill>
                  <a:srgbClr val="2F2E2C"/>
                </a:solidFill>
                <a:latin typeface="Gill Sans MT" panose="020B0502020104020203" pitchFamily="34" charset="77"/>
              </a:rPr>
              <a:t>.”)</a:t>
            </a:r>
          </a:p>
          <a:p>
            <a:endParaRPr lang="en-GB" sz="1200" i="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i="1" dirty="0">
                <a:solidFill>
                  <a:srgbClr val="2F2E2C"/>
                </a:solidFill>
                <a:latin typeface="Gill Sans MT" panose="020B0502020104020203" pitchFamily="34" charset="77"/>
              </a:rPr>
              <a:t>relays this message and Jabba says he’ll offer 25,000 for Chewie.</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1200" i="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(SUBTITLE: </a:t>
            </a:r>
            <a:r>
              <a:rPr lang="en-GB" sz="1200" dirty="0">
                <a:latin typeface="Gill Sans MT" panose="020B0502020104020203" pitchFamily="34" charset="77"/>
              </a:rPr>
              <a:t>“</a:t>
            </a:r>
            <a:r>
              <a:rPr lang="en-GB" sz="1200" u="sng" dirty="0">
                <a:solidFill>
                  <a:srgbClr val="C00000"/>
                </a:solidFill>
                <a:latin typeface="Gill Sans MT" panose="020B0502020104020203" pitchFamily="34" charset="77"/>
              </a:rPr>
              <a:t>50,000</a:t>
            </a:r>
            <a:r>
              <a:rPr lang="en-GB" sz="1200" dirty="0">
                <a:solidFill>
                  <a:srgbClr val="2F2E2C"/>
                </a:solidFill>
                <a:latin typeface="Gill Sans MT" panose="020B0502020104020203" pitchFamily="34" charset="77"/>
              </a:rPr>
              <a:t>, </a:t>
            </a:r>
            <a:r>
              <a:rPr lang="en-GB" sz="1200" u="sng" dirty="0">
                <a:solidFill>
                  <a:srgbClr val="C00000"/>
                </a:solidFill>
                <a:latin typeface="Gill Sans MT" panose="020B0502020104020203" pitchFamily="34" charset="77"/>
              </a:rPr>
              <a:t>no less</a:t>
            </a:r>
            <a:r>
              <a:rPr lang="en-GB" sz="1200" dirty="0">
                <a:solidFill>
                  <a:srgbClr val="2F2E2C"/>
                </a:solidFill>
                <a:latin typeface="Gill Sans MT" panose="020B0502020104020203" pitchFamily="34" charset="77"/>
              </a:rPr>
              <a:t>.”)</a:t>
            </a:r>
          </a:p>
          <a:p>
            <a:r>
              <a:rPr lang="en-GB" sz="1200" i="1" dirty="0">
                <a:latin typeface="Gill Sans MT" panose="020B0502020104020203" pitchFamily="34" charset="77"/>
              </a:rPr>
              <a:t>C-3PO</a:t>
            </a:r>
            <a:r>
              <a:rPr lang="en-GB" sz="1200" i="1" dirty="0">
                <a:solidFill>
                  <a:srgbClr val="2F2E2C"/>
                </a:solidFill>
                <a:latin typeface="Gill Sans MT" panose="020B0502020104020203" pitchFamily="34" charset="77"/>
              </a:rPr>
              <a:t> relays this message and Jabba asks why he should pay so much.</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Eí</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yóto</a:t>
            </a:r>
            <a:r>
              <a:rPr lang="en-GB" sz="2000" i="1" dirty="0">
                <a:solidFill>
                  <a:srgbClr val="2F2E2C"/>
                </a:solidFill>
                <a:latin typeface="Gill Sans MT" panose="020B0502020104020203" pitchFamily="34" charset="77"/>
              </a:rPr>
              <a:t>.</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pulls out a bomb and activates it.</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Because he’s holding a thermal detonator!</a:t>
            </a:r>
          </a:p>
          <a:p>
            <a:r>
              <a:rPr lang="en-GB" sz="1200" i="1" dirty="0">
                <a:solidFill>
                  <a:srgbClr val="2F2E2C"/>
                </a:solidFill>
                <a:latin typeface="Gill Sans MT" panose="020B0502020104020203" pitchFamily="34" charset="77"/>
              </a:rPr>
              <a:t>Jabba is impressed by this and offers 35,000.</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Yató</a:t>
            </a:r>
            <a:r>
              <a:rPr lang="en-GB" sz="2000" i="1" dirty="0">
                <a:solidFill>
                  <a:srgbClr val="2F2E2C"/>
                </a:solidFill>
                <a:latin typeface="Gill Sans MT" panose="020B0502020104020203" pitchFamily="34" charset="77"/>
              </a:rPr>
              <a:t> cha.</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deactivates the bomb and puts it away.</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He agrees.</a:t>
            </a:r>
          </a:p>
          <a:p>
            <a:r>
              <a:rPr lang="en-GB" sz="1200" i="1" dirty="0">
                <a:solidFill>
                  <a:srgbClr val="2F2E2C"/>
                </a:solidFill>
                <a:latin typeface="Gill Sans MT" panose="020B0502020104020203" pitchFamily="34" charset="77"/>
              </a:rPr>
              <a:t>Order is restored.</a:t>
            </a:r>
            <a:endParaRPr lang="en-GB" sz="1400" dirty="0">
              <a:solidFill>
                <a:srgbClr val="2F2E2C"/>
              </a:solidFill>
              <a:latin typeface="Gill Sans MT" panose="020B0502020104020203" pitchFamily="34" charset="77"/>
            </a:endParaRPr>
          </a:p>
        </p:txBody>
      </p:sp>
      <p:pic>
        <p:nvPicPr>
          <p:cNvPr id="4" name="Picture 3">
            <a:extLst>
              <a:ext uri="{FF2B5EF4-FFF2-40B4-BE49-F238E27FC236}">
                <a16:creationId xmlns:a16="http://schemas.microsoft.com/office/drawing/2014/main" id="{2258D4A6-0359-4641-AF00-DCE6858906AE}"/>
              </a:ext>
            </a:extLst>
          </p:cNvPr>
          <p:cNvPicPr>
            <a:picLocks noChangeAspect="1"/>
          </p:cNvPicPr>
          <p:nvPr/>
        </p:nvPicPr>
        <p:blipFill>
          <a:blip r:embed="rId3"/>
          <a:stretch>
            <a:fillRect/>
          </a:stretch>
        </p:blipFill>
        <p:spPr>
          <a:xfrm>
            <a:off x="6217619" y="688634"/>
            <a:ext cx="1997968" cy="2497460"/>
          </a:xfrm>
          <a:prstGeom prst="rect">
            <a:avLst/>
          </a:prstGeom>
        </p:spPr>
      </p:pic>
      <p:pic>
        <p:nvPicPr>
          <p:cNvPr id="5" name="Picture 4">
            <a:extLst>
              <a:ext uri="{FF2B5EF4-FFF2-40B4-BE49-F238E27FC236}">
                <a16:creationId xmlns:a16="http://schemas.microsoft.com/office/drawing/2014/main" id="{6FA8A3BE-38BB-1448-ADBC-8C2727A877F4}"/>
              </a:ext>
            </a:extLst>
          </p:cNvPr>
          <p:cNvPicPr>
            <a:picLocks noChangeAspect="1"/>
          </p:cNvPicPr>
          <p:nvPr/>
        </p:nvPicPr>
        <p:blipFill>
          <a:blip r:embed="rId4"/>
          <a:stretch>
            <a:fillRect/>
          </a:stretch>
        </p:blipFill>
        <p:spPr>
          <a:xfrm>
            <a:off x="6215624" y="3343451"/>
            <a:ext cx="2004123" cy="1125603"/>
          </a:xfrm>
          <a:prstGeom prst="rect">
            <a:avLst/>
          </a:prstGeom>
        </p:spPr>
      </p:pic>
      <p:sp>
        <p:nvSpPr>
          <p:cNvPr id="6" name="Rectangle 5">
            <a:extLst>
              <a:ext uri="{FF2B5EF4-FFF2-40B4-BE49-F238E27FC236}">
                <a16:creationId xmlns:a16="http://schemas.microsoft.com/office/drawing/2014/main" id="{6E6BA5DB-6DFA-C24E-9EF2-8CE65DBD789F}"/>
              </a:ext>
            </a:extLst>
          </p:cNvPr>
          <p:cNvSpPr/>
          <p:nvPr/>
        </p:nvSpPr>
        <p:spPr>
          <a:xfrm>
            <a:off x="457200" y="5258319"/>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spTree>
    <p:extLst>
      <p:ext uri="{BB962C8B-B14F-4D97-AF65-F5344CB8AC3E}">
        <p14:creationId xmlns:p14="http://schemas.microsoft.com/office/powerpoint/2010/main" val="1252678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07A-02A2-D5E9-8B55-0ED092D1E1D9}"/>
              </a:ext>
            </a:extLst>
          </p:cNvPr>
          <p:cNvSpPr>
            <a:spLocks noGrp="1"/>
          </p:cNvSpPr>
          <p:nvPr>
            <p:ph type="title"/>
          </p:nvPr>
        </p:nvSpPr>
        <p:spPr/>
        <p:txBody>
          <a:bodyPr/>
          <a:lstStyle/>
          <a:p>
            <a:r>
              <a:rPr lang="en-GB" dirty="0"/>
              <a:t>Module assessment</a:t>
            </a:r>
          </a:p>
        </p:txBody>
      </p:sp>
      <p:sp>
        <p:nvSpPr>
          <p:cNvPr id="3" name="Content Placeholder 2">
            <a:extLst>
              <a:ext uri="{FF2B5EF4-FFF2-40B4-BE49-F238E27FC236}">
                <a16:creationId xmlns:a16="http://schemas.microsoft.com/office/drawing/2014/main" id="{0DD2A08C-3C80-F08C-75C4-E546560287A1}"/>
              </a:ext>
            </a:extLst>
          </p:cNvPr>
          <p:cNvSpPr>
            <a:spLocks noGrp="1"/>
          </p:cNvSpPr>
          <p:nvPr>
            <p:ph idx="1"/>
          </p:nvPr>
        </p:nvSpPr>
        <p:spPr/>
        <p:txBody>
          <a:bodyPr/>
          <a:lstStyle/>
          <a:p>
            <a:r>
              <a:rPr lang="en-GB" dirty="0"/>
              <a:t>3 Marked Lab assignments (40%) </a:t>
            </a:r>
          </a:p>
          <a:p>
            <a:pPr lvl="1"/>
            <a:r>
              <a:rPr lang="en-GB" sz="2000" dirty="0"/>
              <a:t>Lab 5 (Friday)</a:t>
            </a:r>
          </a:p>
          <a:p>
            <a:pPr lvl="1"/>
            <a:r>
              <a:rPr lang="en-GB" sz="2000" dirty="0"/>
              <a:t>Lab 6 (Monday)</a:t>
            </a:r>
          </a:p>
          <a:p>
            <a:pPr lvl="1"/>
            <a:r>
              <a:rPr lang="en-GB" sz="2000" dirty="0"/>
              <a:t>Lab 8 (Wednesday) – this will be a 1-page report on a use-case that will be given to review/evaluate. </a:t>
            </a:r>
          </a:p>
          <a:p>
            <a:r>
              <a:rPr lang="en-GB" sz="2333" dirty="0"/>
              <a:t>Final project (60%)</a:t>
            </a:r>
          </a:p>
          <a:p>
            <a:pPr lvl="1"/>
            <a:r>
              <a:rPr lang="en-GB" sz="2000" dirty="0"/>
              <a:t>On the 2</a:t>
            </a:r>
            <a:r>
              <a:rPr lang="en-GB" sz="2000" baseline="30000" dirty="0"/>
              <a:t>nd</a:t>
            </a:r>
            <a:r>
              <a:rPr lang="en-GB" sz="2000" dirty="0"/>
              <a:t> week, we will give you a dataset and ask you to:</a:t>
            </a:r>
          </a:p>
          <a:p>
            <a:pPr lvl="2"/>
            <a:r>
              <a:rPr lang="en-GB" sz="2133" dirty="0"/>
              <a:t> Conduct a set of exploratory data analysis</a:t>
            </a:r>
          </a:p>
          <a:p>
            <a:pPr lvl="2"/>
            <a:r>
              <a:rPr lang="en-GB" sz="2133" dirty="0"/>
              <a:t> Develop a simple ML model and evaluated it</a:t>
            </a:r>
          </a:p>
          <a:p>
            <a:pPr lvl="2"/>
            <a:r>
              <a:rPr lang="en-GB" sz="2133" dirty="0"/>
              <a:t> Submissions on 1</a:t>
            </a:r>
            <a:r>
              <a:rPr lang="en-GB" sz="2133" baseline="30000" dirty="0"/>
              <a:t>st</a:t>
            </a:r>
            <a:r>
              <a:rPr lang="en-GB" sz="2133" dirty="0"/>
              <a:t> of February 2023 (5:00pm)</a:t>
            </a:r>
          </a:p>
          <a:p>
            <a:pPr lvl="2"/>
            <a:r>
              <a:rPr lang="en-GB" sz="2133" dirty="0"/>
              <a:t> Code with mark down in </a:t>
            </a:r>
            <a:r>
              <a:rPr lang="en-GB" sz="2133" dirty="0" err="1"/>
              <a:t>Jupyter</a:t>
            </a:r>
            <a:r>
              <a:rPr lang="en-GB" sz="2133" dirty="0"/>
              <a:t> notebook will be sufficient.</a:t>
            </a:r>
          </a:p>
          <a:p>
            <a:pPr lvl="2"/>
            <a:endParaRPr lang="en-GB" sz="2133" dirty="0"/>
          </a:p>
        </p:txBody>
      </p:sp>
      <p:sp>
        <p:nvSpPr>
          <p:cNvPr id="4" name="Slide Number Placeholder 3">
            <a:extLst>
              <a:ext uri="{FF2B5EF4-FFF2-40B4-BE49-F238E27FC236}">
                <a16:creationId xmlns:a16="http://schemas.microsoft.com/office/drawing/2014/main" id="{9929E8B3-023E-6F44-C77E-13FF7757E0BE}"/>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p:spTree>
    <p:extLst>
      <p:ext uri="{BB962C8B-B14F-4D97-AF65-F5344CB8AC3E}">
        <p14:creationId xmlns:p14="http://schemas.microsoft.com/office/powerpoint/2010/main" val="117951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DDCE-A72D-A9E0-F96D-6C4523C1DC49}"/>
              </a:ext>
            </a:extLst>
          </p:cNvPr>
          <p:cNvSpPr>
            <a:spLocks noGrp="1"/>
          </p:cNvSpPr>
          <p:nvPr>
            <p:ph type="title"/>
          </p:nvPr>
        </p:nvSpPr>
        <p:spPr/>
        <p:txBody>
          <a:bodyPr/>
          <a:lstStyle/>
          <a:p>
            <a:r>
              <a:rPr lang="en-GB" dirty="0"/>
              <a:t>Reference and sources</a:t>
            </a:r>
          </a:p>
        </p:txBody>
      </p:sp>
      <p:sp>
        <p:nvSpPr>
          <p:cNvPr id="3" name="Slide Number Placeholder 2">
            <a:extLst>
              <a:ext uri="{FF2B5EF4-FFF2-40B4-BE49-F238E27FC236}">
                <a16:creationId xmlns:a16="http://schemas.microsoft.com/office/drawing/2014/main" id="{4EA2A339-1C43-1927-203A-3A981DD6A940}"/>
              </a:ext>
            </a:extLst>
          </p:cNvPr>
          <p:cNvSpPr>
            <a:spLocks noGrp="1"/>
          </p:cNvSpPr>
          <p:nvPr>
            <p:ph type="sldNum" sz="quarter" idx="12"/>
          </p:nvPr>
        </p:nvSpPr>
        <p:spPr/>
        <p:txBody>
          <a:bodyPr/>
          <a:lstStyle/>
          <a:p>
            <a:fld id="{BB98F552-A29D-2D4E-8192-F20670493719}" type="slidenum">
              <a:rPr lang="en-GB" altLang="en-US" smtClean="0"/>
              <a:pPr/>
              <a:t>31</a:t>
            </a:fld>
            <a:endParaRPr lang="en-GB" altLang="en-US"/>
          </a:p>
        </p:txBody>
      </p:sp>
      <p:pic>
        <p:nvPicPr>
          <p:cNvPr id="23556" name="Picture 4" descr="Deep Learning (Adaptive Computation and Machine Learning Series):  Amazon.co.uk: Goodfellow, Ian, Bengio, Yoshua, Courville, Aaron, Bach,  Francis: 9780262035613: Books">
            <a:extLst>
              <a:ext uri="{FF2B5EF4-FFF2-40B4-BE49-F238E27FC236}">
                <a16:creationId xmlns:a16="http://schemas.microsoft.com/office/drawing/2014/main" id="{5C198E8E-3770-DB6C-490F-05188B238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62302"/>
            <a:ext cx="1517234" cy="19970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FA0EB0-6BB2-D0B4-E99D-1A50DF75C0C3}"/>
              </a:ext>
            </a:extLst>
          </p:cNvPr>
          <p:cNvSpPr txBox="1"/>
          <p:nvPr/>
        </p:nvSpPr>
        <p:spPr>
          <a:xfrm>
            <a:off x="495013" y="3359392"/>
            <a:ext cx="1633781" cy="369332"/>
          </a:xfrm>
          <a:prstGeom prst="rect">
            <a:avLst/>
          </a:prstGeom>
          <a:noFill/>
        </p:spPr>
        <p:txBody>
          <a:bodyPr wrap="none" rtlCol="0">
            <a:spAutoFit/>
          </a:bodyPr>
          <a:lstStyle/>
          <a:p>
            <a:pPr algn="ctr"/>
            <a:r>
              <a:rPr lang="en-GB" sz="900" dirty="0"/>
              <a:t>Deep Learning</a:t>
            </a:r>
          </a:p>
          <a:p>
            <a:pPr algn="ctr"/>
            <a:r>
              <a:rPr lang="en-GB" sz="900" dirty="0"/>
              <a:t>Goodfellow et al., MIT Press</a:t>
            </a:r>
          </a:p>
        </p:txBody>
      </p:sp>
      <p:sp>
        <p:nvSpPr>
          <p:cNvPr id="5" name="TextBox 4">
            <a:extLst>
              <a:ext uri="{FF2B5EF4-FFF2-40B4-BE49-F238E27FC236}">
                <a16:creationId xmlns:a16="http://schemas.microsoft.com/office/drawing/2014/main" id="{2FA5F11C-6161-2441-1498-33808EC67D19}"/>
              </a:ext>
            </a:extLst>
          </p:cNvPr>
          <p:cNvSpPr txBox="1"/>
          <p:nvPr/>
        </p:nvSpPr>
        <p:spPr>
          <a:xfrm>
            <a:off x="611560" y="4682148"/>
            <a:ext cx="5513048" cy="830997"/>
          </a:xfrm>
          <a:prstGeom prst="rect">
            <a:avLst/>
          </a:prstGeom>
          <a:noFill/>
        </p:spPr>
        <p:txBody>
          <a:bodyPr wrap="none" rtlCol="0">
            <a:spAutoFit/>
          </a:bodyPr>
          <a:lstStyle/>
          <a:p>
            <a:r>
              <a:rPr lang="en-GB" sz="1200" b="1" dirty="0"/>
              <a:t>Preprints</a:t>
            </a:r>
            <a:r>
              <a:rPr lang="en-GB" sz="1200" dirty="0"/>
              <a:t>: </a:t>
            </a:r>
          </a:p>
          <a:p>
            <a:r>
              <a:rPr lang="en-GB" sz="1200" dirty="0"/>
              <a:t>Deep learning: https://www.deeplearningbook.org</a:t>
            </a:r>
          </a:p>
          <a:p>
            <a:r>
              <a:rPr lang="en-GB" sz="1200" dirty="0"/>
              <a:t>Machine learning a probabilistic perspective: https://probml.github.io/pml-book/</a:t>
            </a:r>
          </a:p>
          <a:p>
            <a:r>
              <a:rPr lang="en-GB" sz="1200" dirty="0"/>
              <a:t>Dive into deep learning, https://d2l.ai/</a:t>
            </a:r>
            <a:r>
              <a:rPr lang="en-GB" sz="1200" dirty="0" err="1"/>
              <a:t>index.html</a:t>
            </a:r>
            <a:endParaRPr lang="en-GB" sz="1200" dirty="0"/>
          </a:p>
        </p:txBody>
      </p:sp>
      <p:pic>
        <p:nvPicPr>
          <p:cNvPr id="23558" name="Picture 6" descr="Machine Learning and Probabilistic Perspective by Kevin Murphy">
            <a:extLst>
              <a:ext uri="{FF2B5EF4-FFF2-40B4-BE49-F238E27FC236}">
                <a16:creationId xmlns:a16="http://schemas.microsoft.com/office/drawing/2014/main" id="{79628FB4-757A-750D-1C16-B8819CDD57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31"/>
          <a:stretch/>
        </p:blipFill>
        <p:spPr bwMode="auto">
          <a:xfrm>
            <a:off x="2702216" y="1362302"/>
            <a:ext cx="1633781" cy="19970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8E9081-4C60-704C-E9AC-7F185881A852}"/>
              </a:ext>
            </a:extLst>
          </p:cNvPr>
          <p:cNvSpPr txBox="1"/>
          <p:nvPr/>
        </p:nvSpPr>
        <p:spPr>
          <a:xfrm>
            <a:off x="2245341" y="3359392"/>
            <a:ext cx="2592288" cy="369332"/>
          </a:xfrm>
          <a:prstGeom prst="rect">
            <a:avLst/>
          </a:prstGeom>
          <a:noFill/>
        </p:spPr>
        <p:txBody>
          <a:bodyPr wrap="square">
            <a:spAutoFit/>
          </a:bodyPr>
          <a:lstStyle/>
          <a:p>
            <a:pPr algn="ctr"/>
            <a:r>
              <a:rPr lang="en-GB" sz="900" dirty="0"/>
              <a:t>Machine Learning: A Probabilistic Perspective</a:t>
            </a:r>
          </a:p>
          <a:p>
            <a:pPr algn="ctr"/>
            <a:r>
              <a:rPr lang="en-GB" sz="900" dirty="0"/>
              <a:t>Kevin P. Murphy, MIT Press</a:t>
            </a:r>
          </a:p>
        </p:txBody>
      </p:sp>
      <p:sp>
        <p:nvSpPr>
          <p:cNvPr id="9" name="TextBox 8">
            <a:extLst>
              <a:ext uri="{FF2B5EF4-FFF2-40B4-BE49-F238E27FC236}">
                <a16:creationId xmlns:a16="http://schemas.microsoft.com/office/drawing/2014/main" id="{770A5CB6-C045-F4A5-753F-51E39F42FF21}"/>
              </a:ext>
            </a:extLst>
          </p:cNvPr>
          <p:cNvSpPr txBox="1"/>
          <p:nvPr/>
        </p:nvSpPr>
        <p:spPr>
          <a:xfrm>
            <a:off x="4663495" y="3359392"/>
            <a:ext cx="2441056" cy="369332"/>
          </a:xfrm>
          <a:prstGeom prst="rect">
            <a:avLst/>
          </a:prstGeom>
          <a:noFill/>
        </p:spPr>
        <p:txBody>
          <a:bodyPr wrap="square">
            <a:spAutoFit/>
          </a:bodyPr>
          <a:lstStyle/>
          <a:p>
            <a:pPr algn="ctr"/>
            <a:r>
              <a:rPr lang="en-GB" sz="900" dirty="0"/>
              <a:t>Pattern Recognition and Machine Learning </a:t>
            </a:r>
          </a:p>
          <a:p>
            <a:pPr algn="ctr"/>
            <a:r>
              <a:rPr lang="en-GB" sz="900" dirty="0"/>
              <a:t>Christopher M. Bishop </a:t>
            </a:r>
          </a:p>
        </p:txBody>
      </p:sp>
      <p:pic>
        <p:nvPicPr>
          <p:cNvPr id="23560" name="Picture 8" descr="Pattern Recognition and Machine Learning by Christopher Bishop">
            <a:extLst>
              <a:ext uri="{FF2B5EF4-FFF2-40B4-BE49-F238E27FC236}">
                <a16:creationId xmlns:a16="http://schemas.microsoft.com/office/drawing/2014/main" id="{D60A507B-F261-F043-D5DE-41B46B1A63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255"/>
          <a:stretch/>
        </p:blipFill>
        <p:spPr bwMode="auto">
          <a:xfrm>
            <a:off x="4984984" y="1352050"/>
            <a:ext cx="1600622" cy="199709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descr="Dive into Deep Learning — Dive into Deep Learning documentation">
            <a:extLst>
              <a:ext uri="{FF2B5EF4-FFF2-40B4-BE49-F238E27FC236}">
                <a16:creationId xmlns:a16="http://schemas.microsoft.com/office/drawing/2014/main" id="{F12F3174-C98E-6E36-606C-8396CE6ED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0142" y="1347030"/>
            <a:ext cx="1600622" cy="19987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D31FC1B-9B90-3982-50D3-3F546995B057}"/>
              </a:ext>
            </a:extLst>
          </p:cNvPr>
          <p:cNvSpPr txBox="1"/>
          <p:nvPr/>
        </p:nvSpPr>
        <p:spPr>
          <a:xfrm>
            <a:off x="7146002" y="3359392"/>
            <a:ext cx="1664762" cy="369332"/>
          </a:xfrm>
          <a:prstGeom prst="rect">
            <a:avLst/>
          </a:prstGeom>
          <a:noFill/>
        </p:spPr>
        <p:txBody>
          <a:bodyPr wrap="square">
            <a:spAutoFit/>
          </a:bodyPr>
          <a:lstStyle/>
          <a:p>
            <a:pPr algn="ctr"/>
            <a:r>
              <a:rPr lang="en-GB" sz="900" dirty="0"/>
              <a:t>Dive into Deep Learning </a:t>
            </a:r>
          </a:p>
          <a:p>
            <a:pPr algn="ctr"/>
            <a:r>
              <a:rPr lang="en-GB" sz="900" dirty="0"/>
              <a:t>Aston Zhang et al.</a:t>
            </a:r>
          </a:p>
        </p:txBody>
      </p:sp>
    </p:spTree>
    <p:extLst>
      <p:ext uri="{BB962C8B-B14F-4D97-AF65-F5344CB8AC3E}">
        <p14:creationId xmlns:p14="http://schemas.microsoft.com/office/powerpoint/2010/main" val="1359475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62E5D-5CE6-B616-D65E-636B4D60D939}"/>
              </a:ext>
            </a:extLst>
          </p:cNvPr>
          <p:cNvSpPr>
            <a:spLocks noGrp="1"/>
          </p:cNvSpPr>
          <p:nvPr>
            <p:ph type="title"/>
          </p:nvPr>
        </p:nvSpPr>
        <p:spPr/>
        <p:txBody>
          <a:bodyPr/>
          <a:lstStyle/>
          <a:p>
            <a:r>
              <a:rPr lang="en-GB" dirty="0"/>
              <a:t>Some other online sources</a:t>
            </a:r>
          </a:p>
        </p:txBody>
      </p:sp>
      <p:sp>
        <p:nvSpPr>
          <p:cNvPr id="3" name="Content Placeholder 2">
            <a:extLst>
              <a:ext uri="{FF2B5EF4-FFF2-40B4-BE49-F238E27FC236}">
                <a16:creationId xmlns:a16="http://schemas.microsoft.com/office/drawing/2014/main" id="{8527F65A-4CE8-FFAF-1D7D-B81CD7C0BDEB}"/>
              </a:ext>
            </a:extLst>
          </p:cNvPr>
          <p:cNvSpPr>
            <a:spLocks noGrp="1"/>
          </p:cNvSpPr>
          <p:nvPr>
            <p:ph idx="1"/>
          </p:nvPr>
        </p:nvSpPr>
        <p:spPr/>
        <p:txBody>
          <a:bodyPr/>
          <a:lstStyle/>
          <a:p>
            <a:r>
              <a:rPr lang="en-GB" dirty="0"/>
              <a:t>Andrew Ng lecture notes: https://cs229.stanford.edu/lectures-spring2022/main_notes.pdf</a:t>
            </a:r>
          </a:p>
          <a:p>
            <a:r>
              <a:rPr lang="en-GB" dirty="0"/>
              <a:t>https://towardsdatascience.com/machine-learning/</a:t>
            </a:r>
          </a:p>
          <a:p>
            <a:endParaRPr lang="en-GB" dirty="0"/>
          </a:p>
          <a:p>
            <a:r>
              <a:rPr lang="en-GB" dirty="0"/>
              <a:t>Good online sources for questions/troubleshooting</a:t>
            </a:r>
          </a:p>
          <a:p>
            <a:pPr lvl="1"/>
            <a:r>
              <a:rPr lang="en-GB" sz="2000" dirty="0"/>
              <a:t>https://stackoverflow.com</a:t>
            </a:r>
          </a:p>
          <a:p>
            <a:pPr lvl="1"/>
            <a:r>
              <a:rPr lang="en-GB" sz="2000" dirty="0"/>
              <a:t>https://stackexchange.com</a:t>
            </a:r>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7290408F-7CA0-DF6C-314E-2B1BAC5C6FFF}"/>
              </a:ext>
            </a:extLst>
          </p:cNvPr>
          <p:cNvSpPr>
            <a:spLocks noGrp="1"/>
          </p:cNvSpPr>
          <p:nvPr>
            <p:ph type="sldNum" sz="quarter" idx="12"/>
          </p:nvPr>
        </p:nvSpPr>
        <p:spPr/>
        <p:txBody>
          <a:bodyPr/>
          <a:lstStyle/>
          <a:p>
            <a:fld id="{44E22EE9-B8A0-0641-9265-052CFE9B95A7}" type="slidenum">
              <a:rPr lang="en-GB" altLang="en-US" smtClean="0"/>
              <a:pPr/>
              <a:t>32</a:t>
            </a:fld>
            <a:endParaRPr lang="en-GB" altLang="en-US"/>
          </a:p>
        </p:txBody>
      </p:sp>
    </p:spTree>
    <p:extLst>
      <p:ext uri="{BB962C8B-B14F-4D97-AF65-F5344CB8AC3E}">
        <p14:creationId xmlns:p14="http://schemas.microsoft.com/office/powerpoint/2010/main" val="4259539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72A1-5E32-EDFD-1405-D9CD2983F95B}"/>
              </a:ext>
            </a:extLst>
          </p:cNvPr>
          <p:cNvSpPr>
            <a:spLocks noGrp="1"/>
          </p:cNvSpPr>
          <p:nvPr>
            <p:ph type="title"/>
          </p:nvPr>
        </p:nvSpPr>
        <p:spPr/>
        <p:txBody>
          <a:bodyPr/>
          <a:lstStyle/>
          <a:p>
            <a:r>
              <a:rPr lang="en-GB" dirty="0"/>
              <a:t>Typical machine learning approaches</a:t>
            </a:r>
          </a:p>
        </p:txBody>
      </p:sp>
      <p:sp>
        <p:nvSpPr>
          <p:cNvPr id="3" name="Content Placeholder 2">
            <a:extLst>
              <a:ext uri="{FF2B5EF4-FFF2-40B4-BE49-F238E27FC236}">
                <a16:creationId xmlns:a16="http://schemas.microsoft.com/office/drawing/2014/main" id="{9BC1B092-D20F-8160-B164-93FB846076B3}"/>
              </a:ext>
            </a:extLst>
          </p:cNvPr>
          <p:cNvSpPr>
            <a:spLocks noGrp="1"/>
          </p:cNvSpPr>
          <p:nvPr>
            <p:ph idx="1"/>
          </p:nvPr>
        </p:nvSpPr>
        <p:spPr/>
        <p:txBody>
          <a:bodyPr/>
          <a:lstStyle/>
          <a:p>
            <a:r>
              <a:rPr lang="en-GB" dirty="0"/>
              <a:t>Supervised learning</a:t>
            </a:r>
          </a:p>
          <a:p>
            <a:r>
              <a:rPr lang="en-GB" dirty="0"/>
              <a:t>Unsupervised learning </a:t>
            </a:r>
          </a:p>
          <a:p>
            <a:r>
              <a:rPr lang="en-GB" dirty="0"/>
              <a:t>Reinforcement learning</a:t>
            </a:r>
          </a:p>
          <a:p>
            <a:endParaRPr lang="en-GB" dirty="0"/>
          </a:p>
        </p:txBody>
      </p:sp>
      <p:sp>
        <p:nvSpPr>
          <p:cNvPr id="4" name="Slide Number Placeholder 3">
            <a:extLst>
              <a:ext uri="{FF2B5EF4-FFF2-40B4-BE49-F238E27FC236}">
                <a16:creationId xmlns:a16="http://schemas.microsoft.com/office/drawing/2014/main" id="{E6E6FCFA-A211-BF25-1E4C-2F7DBF826117}"/>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53544EF-5642-A04C-A1BC-BADB37C3F807}"/>
                  </a:ext>
                </a:extLst>
              </p14:cNvPr>
              <p14:cNvContentPartPr/>
              <p14:nvPr/>
            </p14:nvContentPartPr>
            <p14:xfrm>
              <a:off x="3239280" y="1095480"/>
              <a:ext cx="570600" cy="597600"/>
            </p14:xfrm>
          </p:contentPart>
        </mc:Choice>
        <mc:Fallback>
          <p:pic>
            <p:nvPicPr>
              <p:cNvPr id="5" name="Ink 4">
                <a:extLst>
                  <a:ext uri="{FF2B5EF4-FFF2-40B4-BE49-F238E27FC236}">
                    <a16:creationId xmlns:a16="http://schemas.microsoft.com/office/drawing/2014/main" id="{253544EF-5642-A04C-A1BC-BADB37C3F807}"/>
                  </a:ext>
                </a:extLst>
              </p:cNvPr>
              <p:cNvPicPr/>
              <p:nvPr/>
            </p:nvPicPr>
            <p:blipFill>
              <a:blip r:embed="rId3"/>
              <a:stretch>
                <a:fillRect/>
              </a:stretch>
            </p:blipFill>
            <p:spPr>
              <a:xfrm>
                <a:off x="3229920" y="1086120"/>
                <a:ext cx="589320" cy="616320"/>
              </a:xfrm>
              <a:prstGeom prst="rect">
                <a:avLst/>
              </a:prstGeom>
            </p:spPr>
          </p:pic>
        </mc:Fallback>
      </mc:AlternateContent>
    </p:spTree>
    <p:extLst>
      <p:ext uri="{BB962C8B-B14F-4D97-AF65-F5344CB8AC3E}">
        <p14:creationId xmlns:p14="http://schemas.microsoft.com/office/powerpoint/2010/main" val="3954736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61DE-205F-2FA0-7A30-B3EF3891DBFA}"/>
              </a:ext>
            </a:extLst>
          </p:cNvPr>
          <p:cNvSpPr>
            <a:spLocks noGrp="1"/>
          </p:cNvSpPr>
          <p:nvPr>
            <p:ph type="title"/>
          </p:nvPr>
        </p:nvSpPr>
        <p:spPr/>
        <p:txBody>
          <a:bodyPr/>
          <a:lstStyle/>
          <a:p>
            <a:r>
              <a:rPr lang="en-GB" dirty="0"/>
              <a:t>Machine learning development</a:t>
            </a:r>
          </a:p>
        </p:txBody>
      </p:sp>
      <p:sp>
        <p:nvSpPr>
          <p:cNvPr id="3" name="Slide Number Placeholder 2">
            <a:extLst>
              <a:ext uri="{FF2B5EF4-FFF2-40B4-BE49-F238E27FC236}">
                <a16:creationId xmlns:a16="http://schemas.microsoft.com/office/drawing/2014/main" id="{BB9FE35F-2F8B-E4D4-CF26-B44B997AFA5E}"/>
              </a:ext>
            </a:extLst>
          </p:cNvPr>
          <p:cNvSpPr>
            <a:spLocks noGrp="1"/>
          </p:cNvSpPr>
          <p:nvPr>
            <p:ph type="sldNum" sz="quarter" idx="12"/>
          </p:nvPr>
        </p:nvSpPr>
        <p:spPr/>
        <p:txBody>
          <a:bodyPr/>
          <a:lstStyle/>
          <a:p>
            <a:fld id="{BB98F552-A29D-2D4E-8192-F20670493719}" type="slidenum">
              <a:rPr lang="en-GB" altLang="en-US" smtClean="0"/>
              <a:pPr/>
              <a:t>34</a:t>
            </a:fld>
            <a:endParaRPr lang="en-GB" altLang="en-US"/>
          </a:p>
        </p:txBody>
      </p:sp>
      <p:pic>
        <p:nvPicPr>
          <p:cNvPr id="7" name="Picture 6" descr="Diagram&#10;&#10;Description automatically generated">
            <a:extLst>
              <a:ext uri="{FF2B5EF4-FFF2-40B4-BE49-F238E27FC236}">
                <a16:creationId xmlns:a16="http://schemas.microsoft.com/office/drawing/2014/main" id="{E7CF21A0-6579-4763-57AD-A95FE829B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930011"/>
            <a:ext cx="7137400" cy="2425700"/>
          </a:xfrm>
          <a:prstGeom prst="rect">
            <a:avLst/>
          </a:prstGeom>
        </p:spPr>
      </p:pic>
      <p:sp>
        <p:nvSpPr>
          <p:cNvPr id="9" name="TextBox 8">
            <a:extLst>
              <a:ext uri="{FF2B5EF4-FFF2-40B4-BE49-F238E27FC236}">
                <a16:creationId xmlns:a16="http://schemas.microsoft.com/office/drawing/2014/main" id="{99EF6D12-037C-52BF-A2D3-34A93CB65682}"/>
              </a:ext>
            </a:extLst>
          </p:cNvPr>
          <p:cNvSpPr txBox="1"/>
          <p:nvPr/>
        </p:nvSpPr>
        <p:spPr>
          <a:xfrm>
            <a:off x="899592" y="5228846"/>
            <a:ext cx="3816424" cy="230832"/>
          </a:xfrm>
          <a:prstGeom prst="rect">
            <a:avLst/>
          </a:prstGeom>
          <a:noFill/>
        </p:spPr>
        <p:txBody>
          <a:bodyPr wrap="square">
            <a:spAutoFit/>
          </a:bodyPr>
          <a:lstStyle/>
          <a:p>
            <a:r>
              <a:rPr lang="en-GB" sz="900" dirty="0"/>
              <a:t>Source: Dive into Deep Learning, Aston Zhang </a:t>
            </a:r>
            <a:r>
              <a:rPr lang="en-GB" sz="900" i="1" dirty="0"/>
              <a:t>et al.</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07251EE4-506E-5341-9153-EDAC8EC6139F}"/>
                  </a:ext>
                </a:extLst>
              </p14:cNvPr>
              <p14:cNvContentPartPr/>
              <p14:nvPr/>
            </p14:nvContentPartPr>
            <p14:xfrm>
              <a:off x="272880" y="2010960"/>
              <a:ext cx="6244560" cy="2995920"/>
            </p14:xfrm>
          </p:contentPart>
        </mc:Choice>
        <mc:Fallback>
          <p:pic>
            <p:nvPicPr>
              <p:cNvPr id="4" name="Ink 3">
                <a:extLst>
                  <a:ext uri="{FF2B5EF4-FFF2-40B4-BE49-F238E27FC236}">
                    <a16:creationId xmlns:a16="http://schemas.microsoft.com/office/drawing/2014/main" id="{07251EE4-506E-5341-9153-EDAC8EC6139F}"/>
                  </a:ext>
                </a:extLst>
              </p:cNvPr>
              <p:cNvPicPr/>
              <p:nvPr/>
            </p:nvPicPr>
            <p:blipFill>
              <a:blip r:embed="rId4"/>
              <a:stretch>
                <a:fillRect/>
              </a:stretch>
            </p:blipFill>
            <p:spPr>
              <a:xfrm>
                <a:off x="263520" y="2001600"/>
                <a:ext cx="6263280" cy="3014640"/>
              </a:xfrm>
              <a:prstGeom prst="rect">
                <a:avLst/>
              </a:prstGeom>
            </p:spPr>
          </p:pic>
        </mc:Fallback>
      </mc:AlternateContent>
    </p:spTree>
    <p:extLst>
      <p:ext uri="{BB962C8B-B14F-4D97-AF65-F5344CB8AC3E}">
        <p14:creationId xmlns:p14="http://schemas.microsoft.com/office/powerpoint/2010/main" val="3402737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5AB3-54A7-7426-10E8-3AA9240AF394}"/>
              </a:ext>
            </a:extLst>
          </p:cNvPr>
          <p:cNvSpPr>
            <a:spLocks noGrp="1"/>
          </p:cNvSpPr>
          <p:nvPr>
            <p:ph type="title"/>
          </p:nvPr>
        </p:nvSpPr>
        <p:spPr/>
        <p:txBody>
          <a:bodyPr/>
          <a:lstStyle/>
          <a:p>
            <a:r>
              <a:rPr lang="en-GB" dirty="0"/>
              <a:t>Key components of ML development</a:t>
            </a:r>
          </a:p>
        </p:txBody>
      </p:sp>
      <p:sp>
        <p:nvSpPr>
          <p:cNvPr id="3" name="Content Placeholder 2">
            <a:extLst>
              <a:ext uri="{FF2B5EF4-FFF2-40B4-BE49-F238E27FC236}">
                <a16:creationId xmlns:a16="http://schemas.microsoft.com/office/drawing/2014/main" id="{C9FA4B43-2FAB-989B-4693-4AC995CD4881}"/>
              </a:ext>
            </a:extLst>
          </p:cNvPr>
          <p:cNvSpPr>
            <a:spLocks noGrp="1"/>
          </p:cNvSpPr>
          <p:nvPr>
            <p:ph idx="1"/>
          </p:nvPr>
        </p:nvSpPr>
        <p:spPr/>
        <p:txBody>
          <a:bodyPr/>
          <a:lstStyle/>
          <a:p>
            <a:pPr algn="l">
              <a:buFont typeface="+mj-lt"/>
              <a:buAutoNum type="arabicPeriod"/>
            </a:pPr>
            <a:r>
              <a:rPr lang="en-GB" b="0" i="0" u="none" strike="noStrike" dirty="0">
                <a:effectLst/>
              </a:rPr>
              <a:t>The </a:t>
            </a:r>
            <a:r>
              <a:rPr lang="en-GB" b="0" i="1" u="none" strike="noStrike" dirty="0">
                <a:effectLst/>
              </a:rPr>
              <a:t>data</a:t>
            </a:r>
            <a:r>
              <a:rPr lang="en-GB" b="0" i="0" u="none" strike="noStrike" dirty="0">
                <a:effectLst/>
              </a:rPr>
              <a:t> that we can learn from.</a:t>
            </a:r>
          </a:p>
          <a:p>
            <a:pPr algn="l">
              <a:buFont typeface="+mj-lt"/>
              <a:buAutoNum type="arabicPeriod"/>
            </a:pPr>
            <a:r>
              <a:rPr lang="en-GB" b="0" i="0" u="none" strike="noStrike" dirty="0">
                <a:effectLst/>
              </a:rPr>
              <a:t>A </a:t>
            </a:r>
            <a:r>
              <a:rPr lang="en-GB" b="0" i="1" u="none" strike="noStrike" dirty="0">
                <a:effectLst/>
              </a:rPr>
              <a:t>model</a:t>
            </a:r>
            <a:r>
              <a:rPr lang="en-GB" b="0" i="0" u="none" strike="noStrike" dirty="0">
                <a:effectLst/>
              </a:rPr>
              <a:t> of how to transform the data.</a:t>
            </a:r>
          </a:p>
          <a:p>
            <a:pPr algn="l">
              <a:buFont typeface="+mj-lt"/>
              <a:buAutoNum type="arabicPeriod"/>
            </a:pPr>
            <a:r>
              <a:rPr lang="en-GB" b="0" i="0" u="none" strike="noStrike" dirty="0">
                <a:effectLst/>
              </a:rPr>
              <a:t>An </a:t>
            </a:r>
            <a:r>
              <a:rPr lang="en-GB" b="0" i="1" u="none" strike="noStrike" dirty="0">
                <a:effectLst/>
              </a:rPr>
              <a:t>objective function</a:t>
            </a:r>
            <a:r>
              <a:rPr lang="en-GB" b="0" i="0" u="none" strike="noStrike" dirty="0">
                <a:effectLst/>
              </a:rPr>
              <a:t> that quantifies how well (or badly) the model is doing.</a:t>
            </a:r>
          </a:p>
          <a:p>
            <a:pPr algn="l">
              <a:buFont typeface="+mj-lt"/>
              <a:buAutoNum type="arabicPeriod"/>
            </a:pPr>
            <a:r>
              <a:rPr lang="en-GB" b="0" i="0" u="none" strike="noStrike" dirty="0">
                <a:effectLst/>
              </a:rPr>
              <a:t>An </a:t>
            </a:r>
            <a:r>
              <a:rPr lang="en-GB" b="0" i="1" u="none" strike="noStrike" dirty="0">
                <a:effectLst/>
              </a:rPr>
              <a:t>algorithm</a:t>
            </a:r>
            <a:r>
              <a:rPr lang="en-GB" b="0" i="0" u="none" strike="noStrike" dirty="0">
                <a:effectLst/>
              </a:rPr>
              <a:t> to adjust the model’s parameters to optimise the objective function.</a:t>
            </a:r>
          </a:p>
          <a:p>
            <a:endParaRPr lang="en-GB" dirty="0"/>
          </a:p>
        </p:txBody>
      </p:sp>
      <p:sp>
        <p:nvSpPr>
          <p:cNvPr id="4" name="Slide Number Placeholder 3">
            <a:extLst>
              <a:ext uri="{FF2B5EF4-FFF2-40B4-BE49-F238E27FC236}">
                <a16:creationId xmlns:a16="http://schemas.microsoft.com/office/drawing/2014/main" id="{0A2A66CE-545C-B94E-07F9-4388453F0C25}"/>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a:p>
        </p:txBody>
      </p:sp>
      <p:sp>
        <p:nvSpPr>
          <p:cNvPr id="6" name="TextBox 5">
            <a:extLst>
              <a:ext uri="{FF2B5EF4-FFF2-40B4-BE49-F238E27FC236}">
                <a16:creationId xmlns:a16="http://schemas.microsoft.com/office/drawing/2014/main" id="{2DBAD33D-25A2-C7D8-3EEF-B79E2B79CEF4}"/>
              </a:ext>
            </a:extLst>
          </p:cNvPr>
          <p:cNvSpPr txBox="1"/>
          <p:nvPr/>
        </p:nvSpPr>
        <p:spPr>
          <a:xfrm>
            <a:off x="611560" y="5228846"/>
            <a:ext cx="3816424" cy="230832"/>
          </a:xfrm>
          <a:prstGeom prst="rect">
            <a:avLst/>
          </a:prstGeom>
          <a:noFill/>
        </p:spPr>
        <p:txBody>
          <a:bodyPr wrap="square">
            <a:spAutoFit/>
          </a:bodyPr>
          <a:lstStyle/>
          <a:p>
            <a:r>
              <a:rPr lang="en-GB" sz="900" dirty="0"/>
              <a:t>Source: Dive into Deep Learning, Aston Zhang </a:t>
            </a:r>
            <a:r>
              <a:rPr lang="en-GB" sz="900" i="1" dirty="0"/>
              <a:t>et al.</a:t>
            </a:r>
          </a:p>
        </p:txBody>
      </p:sp>
    </p:spTree>
    <p:extLst>
      <p:ext uri="{BB962C8B-B14F-4D97-AF65-F5344CB8AC3E}">
        <p14:creationId xmlns:p14="http://schemas.microsoft.com/office/powerpoint/2010/main" val="1309853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C70D44D6-2D6D-BEEE-9593-F295CBE630C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Supervised learning</a:t>
            </a:r>
          </a:p>
        </p:txBody>
      </p:sp>
      <p:sp>
        <p:nvSpPr>
          <p:cNvPr id="35842" name="Content Placeholder 2">
            <a:extLst>
              <a:ext uri="{FF2B5EF4-FFF2-40B4-BE49-F238E27FC236}">
                <a16:creationId xmlns:a16="http://schemas.microsoft.com/office/drawing/2014/main" id="{9CCDCFC8-6338-096A-7E94-9C4698A1D4BB}"/>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supervised learning the data comes with additional attributes (i.e. labels) that we want to predict.</a:t>
            </a:r>
          </a:p>
        </p:txBody>
      </p:sp>
      <p:sp>
        <p:nvSpPr>
          <p:cNvPr id="35843" name="Slide Number Placeholder 3">
            <a:extLst>
              <a:ext uri="{FF2B5EF4-FFF2-40B4-BE49-F238E27FC236}">
                <a16:creationId xmlns:a16="http://schemas.microsoft.com/office/drawing/2014/main" id="{6C6F3346-9631-C3A9-6095-93665B21F8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18DE2FF-F33E-5D4D-A10F-5CA864548371}" type="slidenum">
              <a:rPr lang="en-GB" altLang="en-US" sz="833">
                <a:latin typeface="Gill Sans MT" panose="020B0502020104020203" pitchFamily="34" charset="77"/>
              </a:rPr>
              <a:pPr/>
              <a:t>36</a:t>
            </a:fld>
            <a:endParaRPr lang="en-GB" altLang="en-US" sz="833">
              <a:latin typeface="Gill Sans MT" panose="020B0502020104020203" pitchFamily="34" charset="77"/>
            </a:endParaRPr>
          </a:p>
        </p:txBody>
      </p:sp>
      <p:pic>
        <p:nvPicPr>
          <p:cNvPr id="3" name="Picture 2" descr="Diagram&#10;&#10;Description automatically generated">
            <a:extLst>
              <a:ext uri="{FF2B5EF4-FFF2-40B4-BE49-F238E27FC236}">
                <a16:creationId xmlns:a16="http://schemas.microsoft.com/office/drawing/2014/main" id="{7D5708AC-D810-5D3C-9A69-4FD465509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958975"/>
            <a:ext cx="6997700" cy="2336800"/>
          </a:xfrm>
          <a:prstGeom prst="rect">
            <a:avLst/>
          </a:prstGeom>
        </p:spPr>
      </p:pic>
      <p:sp>
        <p:nvSpPr>
          <p:cNvPr id="2" name="TextBox 1">
            <a:extLst>
              <a:ext uri="{FF2B5EF4-FFF2-40B4-BE49-F238E27FC236}">
                <a16:creationId xmlns:a16="http://schemas.microsoft.com/office/drawing/2014/main" id="{FA1AC33E-9112-DDBA-4795-C77EFE722AF6}"/>
              </a:ext>
            </a:extLst>
          </p:cNvPr>
          <p:cNvSpPr txBox="1"/>
          <p:nvPr/>
        </p:nvSpPr>
        <p:spPr>
          <a:xfrm>
            <a:off x="611560" y="5228846"/>
            <a:ext cx="3816424" cy="230832"/>
          </a:xfrm>
          <a:prstGeom prst="rect">
            <a:avLst/>
          </a:prstGeom>
          <a:noFill/>
        </p:spPr>
        <p:txBody>
          <a:bodyPr wrap="square">
            <a:spAutoFit/>
          </a:bodyPr>
          <a:lstStyle/>
          <a:p>
            <a:r>
              <a:rPr lang="en-GB" sz="900" dirty="0"/>
              <a:t>Source: Dive into Deep Learning, Aston Zhang </a:t>
            </a:r>
            <a:r>
              <a:rPr lang="en-GB" sz="900" i="1" dirty="0"/>
              <a:t>et al.</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24CC31D-564F-8646-A88D-D012E7DBDA95}"/>
                  </a:ext>
                </a:extLst>
              </p14:cNvPr>
              <p14:cNvContentPartPr/>
              <p14:nvPr/>
            </p14:nvContentPartPr>
            <p14:xfrm>
              <a:off x="1336320" y="2983680"/>
              <a:ext cx="5252040" cy="1233720"/>
            </p14:xfrm>
          </p:contentPart>
        </mc:Choice>
        <mc:Fallback>
          <p:pic>
            <p:nvPicPr>
              <p:cNvPr id="4" name="Ink 3">
                <a:extLst>
                  <a:ext uri="{FF2B5EF4-FFF2-40B4-BE49-F238E27FC236}">
                    <a16:creationId xmlns:a16="http://schemas.microsoft.com/office/drawing/2014/main" id="{924CC31D-564F-8646-A88D-D012E7DBDA95}"/>
                  </a:ext>
                </a:extLst>
              </p:cNvPr>
              <p:cNvPicPr/>
              <p:nvPr/>
            </p:nvPicPr>
            <p:blipFill>
              <a:blip r:embed="rId4"/>
              <a:stretch>
                <a:fillRect/>
              </a:stretch>
            </p:blipFill>
            <p:spPr>
              <a:xfrm>
                <a:off x="1326960" y="2974320"/>
                <a:ext cx="5270760" cy="1252440"/>
              </a:xfrm>
              <a:prstGeom prst="rect">
                <a:avLst/>
              </a:prstGeom>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9605023D-F469-AE4F-8DE7-141B7F24094E}"/>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Classification</a:t>
            </a:r>
          </a:p>
        </p:txBody>
      </p:sp>
      <mc:AlternateContent xmlns:mc="http://schemas.openxmlformats.org/markup-compatibility/2006" xmlns:a14="http://schemas.microsoft.com/office/drawing/2010/main">
        <mc:Choice Requires="a14">
          <p:sp>
            <p:nvSpPr>
              <p:cNvPr id="36866" name="Content Placeholder 2">
                <a:extLst>
                  <a:ext uri="{FF2B5EF4-FFF2-40B4-BE49-F238E27FC236}">
                    <a16:creationId xmlns:a16="http://schemas.microsoft.com/office/drawing/2014/main" id="{6A9BB903-DBE5-BF50-3148-C0E30A302F7E}"/>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Samples belong to two or more classes and we want to learn from </a:t>
                </a:r>
                <a:r>
                  <a:rPr lang="en-GB" altLang="en-US" dirty="0">
                    <a:solidFill>
                      <a:srgbClr val="FF0000"/>
                    </a:solidFill>
                    <a:latin typeface="Gill Sans MT" panose="020B0502020104020203" pitchFamily="34" charset="77"/>
                    <a:ea typeface="ＭＳ Ｐゴシック" panose="020B0600070205080204" pitchFamily="34" charset="-128"/>
                  </a:rPr>
                  <a:t>already labelled data </a:t>
                </a:r>
                <a:r>
                  <a:rPr lang="en-GB" altLang="en-US" dirty="0">
                    <a:latin typeface="Gill Sans MT" panose="020B0502020104020203" pitchFamily="34" charset="77"/>
                    <a:ea typeface="ＭＳ Ｐゴシック" panose="020B0600070205080204" pitchFamily="34" charset="-128"/>
                  </a:rPr>
                  <a:t>how to </a:t>
                </a:r>
                <a:r>
                  <a:rPr lang="en-GB" altLang="en-US" dirty="0">
                    <a:solidFill>
                      <a:srgbClr val="FF0000"/>
                    </a:solidFill>
                    <a:latin typeface="Gill Sans MT" panose="020B0502020104020203" pitchFamily="34" charset="77"/>
                    <a:ea typeface="ＭＳ Ｐゴシック" panose="020B0600070205080204" pitchFamily="34" charset="-128"/>
                  </a:rPr>
                  <a:t>predict the class of unlabelled data</a:t>
                </a:r>
                <a:r>
                  <a:rPr lang="en-GB" altLang="en-US" dirty="0">
                    <a:latin typeface="Gill Sans MT" panose="020B0502020104020203" pitchFamily="34" charset="77"/>
                    <a:ea typeface="ＭＳ Ｐゴシック" panose="020B0600070205080204" pitchFamily="34" charset="-128"/>
                  </a:rPr>
                  <a:t>. </a:t>
                </a:r>
              </a:p>
              <a:p>
                <a:r>
                  <a:rPr lang="en-GB" altLang="en-US" dirty="0">
                    <a:latin typeface="Gill Sans MT" panose="020B0502020104020203" pitchFamily="34" charset="77"/>
                    <a:ea typeface="ＭＳ Ｐゴシック" panose="020B0600070205080204" pitchFamily="34" charset="-128"/>
                  </a:rPr>
                  <a:t>An example of classification problem would be the activity recognition example, in which the aim is to assign each input vector to one of a finite number of discrete categories.</a:t>
                </a:r>
              </a:p>
              <a:p>
                <a:r>
                  <a:rPr lang="en-GB" altLang="en-US" dirty="0">
                    <a:latin typeface="Gill Sans MT" panose="020B0502020104020203" pitchFamily="34" charset="77"/>
                    <a:ea typeface="ＭＳ Ｐゴシック" panose="020B0600070205080204" pitchFamily="34" charset="-128"/>
                  </a:rPr>
                  <a:t>Another way to think of classification is as a discrete (as opposed to continuous) form of supervised learning where one has a limited number of categories and for each of the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𝑛</m:t>
                    </m:r>
                  </m:oMath>
                </a14:m>
                <a:r>
                  <a:rPr lang="en-GB" altLang="en-US" dirty="0">
                    <a:latin typeface="Gill Sans MT" panose="020B0502020104020203" pitchFamily="34" charset="77"/>
                    <a:ea typeface="ＭＳ Ｐゴシック" panose="020B0600070205080204" pitchFamily="34" charset="-128"/>
                  </a:rPr>
                  <a:t> samples provided, one is to try to label them with the correct category or class.</a:t>
                </a:r>
              </a:p>
              <a:p>
                <a:endParaRPr lang="en-GB" altLang="en-US" dirty="0">
                  <a:latin typeface="Gill Sans MT" panose="020B0502020104020203" pitchFamily="34" charset="77"/>
                  <a:ea typeface="ＭＳ Ｐゴシック" panose="020B0600070205080204" pitchFamily="34" charset="-128"/>
                </a:endParaRPr>
              </a:p>
            </p:txBody>
          </p:sp>
        </mc:Choice>
        <mc:Fallback xmlns="">
          <p:sp>
            <p:nvSpPr>
              <p:cNvPr id="36866" name="Content Placeholder 2">
                <a:extLst>
                  <a:ext uri="{FF2B5EF4-FFF2-40B4-BE49-F238E27FC236}">
                    <a16:creationId xmlns:a16="http://schemas.microsoft.com/office/drawing/2014/main" id="{6A9BB903-DBE5-BF50-3148-C0E30A302F7E}"/>
                  </a:ext>
                </a:extLst>
              </p:cNvPr>
              <p:cNvSpPr>
                <a:spLocks noGrp="1" noRot="1" noChangeAspect="1" noMove="1" noResize="1" noEditPoints="1" noAdjustHandles="1" noChangeArrowheads="1" noChangeShapeType="1" noTextEdit="1"/>
              </p:cNvSpPr>
              <p:nvPr>
                <p:ph idx="1"/>
              </p:nvPr>
            </p:nvSpPr>
            <p:spPr>
              <a:blipFill>
                <a:blip r:embed="rId2"/>
                <a:stretch>
                  <a:fillRect l="-772" t="-1223" r="-617"/>
                </a:stretch>
              </a:blipFill>
            </p:spPr>
            <p:txBody>
              <a:bodyPr/>
              <a:lstStyle/>
              <a:p>
                <a:r>
                  <a:rPr lang="en-GB">
                    <a:noFill/>
                  </a:rPr>
                  <a:t> </a:t>
                </a:r>
              </a:p>
            </p:txBody>
          </p:sp>
        </mc:Fallback>
      </mc:AlternateContent>
      <p:sp>
        <p:nvSpPr>
          <p:cNvPr id="36867" name="Slide Number Placeholder 3">
            <a:extLst>
              <a:ext uri="{FF2B5EF4-FFF2-40B4-BE49-F238E27FC236}">
                <a16:creationId xmlns:a16="http://schemas.microsoft.com/office/drawing/2014/main" id="{00945887-276D-A329-7420-223DD10343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A9C96F3-6A0F-584B-BFDB-ABE3083D949D}" type="slidenum">
              <a:rPr lang="en-GB" altLang="en-US" sz="833">
                <a:latin typeface="Gill Sans MT" panose="020B0502020104020203" pitchFamily="34" charset="77"/>
              </a:rPr>
              <a:pPr/>
              <a:t>37</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B820C5FC-83A4-500F-020C-C07C151830C6}"/>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8A39AF8-05C9-3E4A-8F0F-CB663BAD4B0D}"/>
                  </a:ext>
                </a:extLst>
              </p14:cNvPr>
              <p14:cNvContentPartPr/>
              <p14:nvPr/>
            </p14:nvContentPartPr>
            <p14:xfrm>
              <a:off x="5973480" y="4079880"/>
              <a:ext cx="390960" cy="1386000"/>
            </p14:xfrm>
          </p:contentPart>
        </mc:Choice>
        <mc:Fallback>
          <p:pic>
            <p:nvPicPr>
              <p:cNvPr id="3" name="Ink 2">
                <a:extLst>
                  <a:ext uri="{FF2B5EF4-FFF2-40B4-BE49-F238E27FC236}">
                    <a16:creationId xmlns:a16="http://schemas.microsoft.com/office/drawing/2014/main" id="{38A39AF8-05C9-3E4A-8F0F-CB663BAD4B0D}"/>
                  </a:ext>
                </a:extLst>
              </p:cNvPr>
              <p:cNvPicPr/>
              <p:nvPr/>
            </p:nvPicPr>
            <p:blipFill>
              <a:blip r:embed="rId4"/>
              <a:stretch>
                <a:fillRect/>
              </a:stretch>
            </p:blipFill>
            <p:spPr>
              <a:xfrm>
                <a:off x="5964120" y="4070520"/>
                <a:ext cx="409680" cy="140472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498E0932-0C1D-EFE2-2EA6-C1F6CEFDCD7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Regression</a:t>
            </a:r>
          </a:p>
        </p:txBody>
      </p:sp>
      <p:sp>
        <p:nvSpPr>
          <p:cNvPr id="37890" name="Content Placeholder 2">
            <a:extLst>
              <a:ext uri="{FF2B5EF4-FFF2-40B4-BE49-F238E27FC236}">
                <a16:creationId xmlns:a16="http://schemas.microsoft.com/office/drawing/2014/main" id="{78108707-FA15-37B9-41AC-5C09C8B6AE22}"/>
              </a:ext>
            </a:extLst>
          </p:cNvPr>
          <p:cNvSpPr>
            <a:spLocks noGrp="1"/>
          </p:cNvSpPr>
          <p:nvPr>
            <p:ph idx="1"/>
          </p:nvPr>
        </p:nvSpPr>
        <p:spPr/>
        <p:txBody>
          <a:bodyPr/>
          <a:lstStyle/>
          <a:p>
            <a:r>
              <a:rPr lang="en-GB" altLang="en-US" dirty="0">
                <a:ea typeface="ＭＳ Ｐゴシック" panose="020B0600070205080204" pitchFamily="34" charset="-128"/>
              </a:rPr>
              <a:t>If the desired output consists of one or more continuous variables, then the task is called regression. </a:t>
            </a:r>
          </a:p>
          <a:p>
            <a:r>
              <a:rPr lang="en-GB" altLang="en-US" dirty="0">
                <a:ea typeface="ＭＳ Ｐゴシック" panose="020B0600070205080204" pitchFamily="34" charset="-128"/>
              </a:rPr>
              <a:t>An example of regression problems:</a:t>
            </a:r>
          </a:p>
          <a:p>
            <a:pPr lvl="1"/>
            <a:r>
              <a:rPr lang="en-GB" sz="2000" b="0" i="0" u="none" strike="noStrike" dirty="0">
                <a:effectLst/>
              </a:rPr>
              <a:t>How long will it take for an AD patient to decline and have severe functional and cognitive impairment? (judging by previously seen data)</a:t>
            </a:r>
          </a:p>
          <a:p>
            <a:pPr lvl="1"/>
            <a:r>
              <a:rPr lang="en-GB" sz="2000" dirty="0"/>
              <a:t>How long will take for a patient to decline from one stage to another stage (in a neurodegenerative condition)?</a:t>
            </a:r>
            <a:endParaRPr lang="en-GB" sz="2000" b="0" i="0" u="none" strike="noStrike" dirty="0">
              <a:effectLst/>
            </a:endParaRPr>
          </a:p>
          <a:p>
            <a:endParaRPr lang="en-GB" altLang="en-US" dirty="0">
              <a:ea typeface="ＭＳ Ｐゴシック" panose="020B0600070205080204" pitchFamily="34" charset="-128"/>
            </a:endParaRPr>
          </a:p>
        </p:txBody>
      </p:sp>
      <p:sp>
        <p:nvSpPr>
          <p:cNvPr id="37891" name="Slide Number Placeholder 3">
            <a:extLst>
              <a:ext uri="{FF2B5EF4-FFF2-40B4-BE49-F238E27FC236}">
                <a16:creationId xmlns:a16="http://schemas.microsoft.com/office/drawing/2014/main" id="{17D45C96-9695-72EF-F2F1-14275E6C2E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8ACEB19-3341-7D48-940C-E04E4024EB29}" type="slidenum">
              <a:rPr lang="en-GB" altLang="en-US" sz="833">
                <a:latin typeface="Gill Sans MT" panose="020B0502020104020203" pitchFamily="34" charset="77"/>
              </a:rPr>
              <a:pPr/>
              <a:t>38</a:t>
            </a:fld>
            <a:endParaRPr lang="en-GB" altLang="en-US" sz="833">
              <a:latin typeface="Gill Sans MT" panose="020B0502020104020203" pitchFamily="34" charset="7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2A4E7BA5-D30F-B9A0-8FFB-4161BEA7F70B}"/>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Unsupervised learning</a:t>
            </a:r>
          </a:p>
        </p:txBody>
      </p:sp>
      <mc:AlternateContent xmlns:mc="http://schemas.openxmlformats.org/markup-compatibility/2006" xmlns:a14="http://schemas.microsoft.com/office/drawing/2010/main">
        <mc:Choice Requires="a14">
          <p:sp>
            <p:nvSpPr>
              <p:cNvPr id="38914" name="Content Placeholder 2">
                <a:extLst>
                  <a:ext uri="{FF2B5EF4-FFF2-40B4-BE49-F238E27FC236}">
                    <a16:creationId xmlns:a16="http://schemas.microsoft.com/office/drawing/2014/main" id="{56C69A69-8C10-361F-477B-C7C7A5CFED54}"/>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unsupervised learning the training data consists of a set of input </a:t>
                </a:r>
                <a:r>
                  <a:rPr lang="en-GB" altLang="en-US" dirty="0">
                    <a:solidFill>
                      <a:srgbClr val="FF0000"/>
                    </a:solidFill>
                    <a:latin typeface="Gill Sans MT" panose="020B0502020104020203" pitchFamily="34" charset="77"/>
                    <a:ea typeface="ＭＳ Ｐゴシック" panose="020B0600070205080204" pitchFamily="34" charset="-128"/>
                  </a:rPr>
                  <a:t>vectors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𝑥</m:t>
                    </m:r>
                  </m:oMath>
                </a14:m>
                <a:r>
                  <a:rPr lang="en-GB" altLang="en-US" dirty="0">
                    <a:latin typeface="Gill Sans MT" panose="020B0502020104020203" pitchFamily="34" charset="77"/>
                    <a:ea typeface="ＭＳ Ｐゴシック" panose="020B0600070205080204" pitchFamily="34" charset="-128"/>
                  </a:rPr>
                  <a:t> without any corresponding target values. </a:t>
                </a:r>
              </a:p>
              <a:p>
                <a:r>
                  <a:rPr lang="en-GB" altLang="en-US" dirty="0">
                    <a:latin typeface="Gill Sans MT" panose="020B0502020104020203" pitchFamily="34" charset="77"/>
                    <a:ea typeface="ＭＳ Ｐゴシック" panose="020B0600070205080204" pitchFamily="34" charset="-128"/>
                  </a:rPr>
                  <a:t>The goal in such problems may be to </a:t>
                </a:r>
                <a:r>
                  <a:rPr lang="en-GB" altLang="en-US" dirty="0">
                    <a:solidFill>
                      <a:srgbClr val="FF0000"/>
                    </a:solidFill>
                    <a:latin typeface="Gill Sans MT" panose="020B0502020104020203" pitchFamily="34" charset="77"/>
                    <a:ea typeface="ＭＳ Ｐゴシック" panose="020B0600070205080204" pitchFamily="34" charset="-128"/>
                  </a:rPr>
                  <a:t>discover groups of similar</a:t>
                </a:r>
                <a:r>
                  <a:rPr lang="en-GB" altLang="en-US" dirty="0">
                    <a:latin typeface="Gill Sans MT" panose="020B0502020104020203" pitchFamily="34" charset="77"/>
                    <a:ea typeface="ＭＳ Ｐゴシック" panose="020B0600070205080204" pitchFamily="34" charset="-128"/>
                  </a:rPr>
                  <a:t> examples within the data, where it is called clustering, or to </a:t>
                </a:r>
                <a:r>
                  <a:rPr lang="en-GB" altLang="en-US" dirty="0">
                    <a:solidFill>
                      <a:srgbClr val="FF0000"/>
                    </a:solidFill>
                    <a:latin typeface="Gill Sans MT" panose="020B0502020104020203" pitchFamily="34" charset="77"/>
                    <a:ea typeface="ＭＳ Ｐゴシック" panose="020B0600070205080204" pitchFamily="34" charset="-128"/>
                  </a:rPr>
                  <a:t>determine the distribution of data </a:t>
                </a:r>
                <a:r>
                  <a:rPr lang="en-GB" altLang="en-US" dirty="0">
                    <a:latin typeface="Gill Sans MT" panose="020B0502020104020203" pitchFamily="34" charset="77"/>
                    <a:ea typeface="ＭＳ Ｐゴシック" panose="020B0600070205080204" pitchFamily="34" charset="-128"/>
                  </a:rPr>
                  <a:t>within the input space, known as density estimation, or to </a:t>
                </a:r>
                <a:r>
                  <a:rPr lang="en-GB" altLang="en-US" dirty="0">
                    <a:solidFill>
                      <a:srgbClr val="FF0000"/>
                    </a:solidFill>
                    <a:latin typeface="Gill Sans MT" panose="020B0502020104020203" pitchFamily="34" charset="77"/>
                    <a:ea typeface="ＭＳ Ｐゴシック" panose="020B0600070205080204" pitchFamily="34" charset="-128"/>
                  </a:rPr>
                  <a:t>project the data from a high-dimensional space </a:t>
                </a:r>
                <a:r>
                  <a:rPr lang="en-GB" altLang="en-US" dirty="0">
                    <a:latin typeface="Gill Sans MT" panose="020B0502020104020203" pitchFamily="34" charset="77"/>
                    <a:ea typeface="ＭＳ Ｐゴシック" panose="020B0600070205080204" pitchFamily="34" charset="-128"/>
                  </a:rPr>
                  <a:t>down to two or three dimensions for the purpose of visualization</a:t>
                </a:r>
              </a:p>
            </p:txBody>
          </p:sp>
        </mc:Choice>
        <mc:Fallback xmlns="">
          <p:sp>
            <p:nvSpPr>
              <p:cNvPr id="38914" name="Content Placeholder 2">
                <a:extLst>
                  <a:ext uri="{FF2B5EF4-FFF2-40B4-BE49-F238E27FC236}">
                    <a16:creationId xmlns:a16="http://schemas.microsoft.com/office/drawing/2014/main" id="{56C69A69-8C10-361F-477B-C7C7A5CFED54}"/>
                  </a:ext>
                </a:extLst>
              </p:cNvPr>
              <p:cNvSpPr>
                <a:spLocks noGrp="1" noRot="1" noChangeAspect="1" noMove="1" noResize="1" noEditPoints="1" noAdjustHandles="1" noChangeArrowheads="1" noChangeShapeType="1" noTextEdit="1"/>
              </p:cNvSpPr>
              <p:nvPr>
                <p:ph idx="1"/>
              </p:nvPr>
            </p:nvSpPr>
            <p:spPr>
              <a:blipFill>
                <a:blip r:embed="rId2"/>
                <a:stretch>
                  <a:fillRect l="-772" t="-1223" r="-926"/>
                </a:stretch>
              </a:blipFill>
            </p:spPr>
            <p:txBody>
              <a:bodyPr/>
              <a:lstStyle/>
              <a:p>
                <a:r>
                  <a:rPr lang="en-GB">
                    <a:noFill/>
                  </a:rPr>
                  <a:t> </a:t>
                </a:r>
              </a:p>
            </p:txBody>
          </p:sp>
        </mc:Fallback>
      </mc:AlternateContent>
      <p:sp>
        <p:nvSpPr>
          <p:cNvPr id="38915" name="Slide Number Placeholder 3">
            <a:extLst>
              <a:ext uri="{FF2B5EF4-FFF2-40B4-BE49-F238E27FC236}">
                <a16:creationId xmlns:a16="http://schemas.microsoft.com/office/drawing/2014/main" id="{102065A8-6947-FD34-AE40-384AB940F4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3A82BDE-5067-0241-A236-6C9242DA86B5}" type="slidenum">
              <a:rPr lang="en-GB" altLang="en-US" sz="833">
                <a:latin typeface="Gill Sans MT" panose="020B0502020104020203" pitchFamily="34" charset="77"/>
              </a:rPr>
              <a:pPr/>
              <a:t>39</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209AAD38-C7E9-D006-B5BC-C058E339E0DD}"/>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622130-2E85-A044-9809-16D53F418E46}"/>
              </a:ext>
            </a:extLst>
          </p:cNvPr>
          <p:cNvSpPr>
            <a:spLocks noGrp="1"/>
          </p:cNvSpPr>
          <p:nvPr>
            <p:ph type="sldNum" sz="quarter" idx="12"/>
          </p:nvPr>
        </p:nvSpPr>
        <p:spPr/>
        <p:txBody>
          <a:bodyPr/>
          <a:lstStyle/>
          <a:p>
            <a:pPr>
              <a:defRPr/>
            </a:pPr>
            <a:fld id="{231A398C-73A1-C442-A568-B5EA2DAA35F9}" type="slidenum">
              <a:rPr lang="en-GB" altLang="x-none" smtClean="0"/>
              <a:pPr>
                <a:defRPr/>
              </a:pPr>
              <a:t>4</a:t>
            </a:fld>
            <a:endParaRPr lang="en-GB" altLang="x-none"/>
          </a:p>
        </p:txBody>
      </p:sp>
      <p:pic>
        <p:nvPicPr>
          <p:cNvPr id="5" name="Picture 4" descr="A screenshot of a cell phone&#10;&#10;Description automatically generated">
            <a:extLst>
              <a:ext uri="{FF2B5EF4-FFF2-40B4-BE49-F238E27FC236}">
                <a16:creationId xmlns:a16="http://schemas.microsoft.com/office/drawing/2014/main" id="{CCB0D30A-E87A-7B41-BBC0-FEBDDF886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33364"/>
            <a:ext cx="7207250" cy="2762250"/>
          </a:xfrm>
          <a:prstGeom prst="rect">
            <a:avLst/>
          </a:prstGeom>
        </p:spPr>
      </p:pic>
    </p:spTree>
    <p:extLst>
      <p:ext uri="{BB962C8B-B14F-4D97-AF65-F5344CB8AC3E}">
        <p14:creationId xmlns:p14="http://schemas.microsoft.com/office/powerpoint/2010/main" val="3354513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F94F9A9E-A86B-98C4-7B56-533874EEECD9}"/>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Training set and testing set</a:t>
            </a:r>
          </a:p>
        </p:txBody>
      </p:sp>
      <p:sp>
        <p:nvSpPr>
          <p:cNvPr id="39938" name="Content Placeholder 2">
            <a:extLst>
              <a:ext uri="{FF2B5EF4-FFF2-40B4-BE49-F238E27FC236}">
                <a16:creationId xmlns:a16="http://schemas.microsoft.com/office/drawing/2014/main" id="{9E08F4A8-B366-40D1-9AA8-064E62284A70}"/>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Machine learning is about learning some properties of a data set and applying them to new data. </a:t>
            </a:r>
          </a:p>
          <a:p>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This is why a common practice in machine learning to evaluate an algorithm is to split the data at hand into two sets, one that we call the training set on which we learn data properties and one that we call the testing set on which we test these properties.</a:t>
            </a:r>
          </a:p>
        </p:txBody>
      </p:sp>
      <p:sp>
        <p:nvSpPr>
          <p:cNvPr id="39939" name="Slide Number Placeholder 3">
            <a:extLst>
              <a:ext uri="{FF2B5EF4-FFF2-40B4-BE49-F238E27FC236}">
                <a16:creationId xmlns:a16="http://schemas.microsoft.com/office/drawing/2014/main" id="{E33A1CAF-A9D1-7411-E501-D45A45C5F3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4923A8D-A1F5-F14F-94EE-15C4D2217AAF}" type="slidenum">
              <a:rPr lang="en-GB" altLang="en-US" sz="833">
                <a:latin typeface="Gill Sans MT" panose="020B0502020104020203" pitchFamily="34" charset="77"/>
              </a:rPr>
              <a:pPr/>
              <a:t>40</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D1FEECD6-E8F2-D660-944C-0CD81F4870AC}"/>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9E8B-2E0B-670F-A1F2-166AA2B35B09}"/>
              </a:ext>
            </a:extLst>
          </p:cNvPr>
          <p:cNvSpPr>
            <a:spLocks noGrp="1"/>
          </p:cNvSpPr>
          <p:nvPr>
            <p:ph type="title"/>
          </p:nvPr>
        </p:nvSpPr>
        <p:spPr/>
        <p:txBody>
          <a:bodyPr/>
          <a:lstStyle/>
          <a:p>
            <a:r>
              <a:rPr lang="en-GB" dirty="0"/>
              <a:t>Dataset</a:t>
            </a:r>
          </a:p>
        </p:txBody>
      </p:sp>
      <p:sp>
        <p:nvSpPr>
          <p:cNvPr id="3" name="Slide Number Placeholder 2">
            <a:extLst>
              <a:ext uri="{FF2B5EF4-FFF2-40B4-BE49-F238E27FC236}">
                <a16:creationId xmlns:a16="http://schemas.microsoft.com/office/drawing/2014/main" id="{7FA67471-88C7-4465-A684-BDFD26408C7E}"/>
              </a:ext>
            </a:extLst>
          </p:cNvPr>
          <p:cNvSpPr>
            <a:spLocks noGrp="1"/>
          </p:cNvSpPr>
          <p:nvPr>
            <p:ph type="sldNum" sz="quarter" idx="12"/>
          </p:nvPr>
        </p:nvSpPr>
        <p:spPr/>
        <p:txBody>
          <a:bodyPr/>
          <a:lstStyle/>
          <a:p>
            <a:fld id="{BB98F552-A29D-2D4E-8192-F20670493719}" type="slidenum">
              <a:rPr lang="en-GB" altLang="en-US" smtClean="0"/>
              <a:pPr/>
              <a:t>41</a:t>
            </a:fld>
            <a:endParaRPr lang="en-GB" altLang="en-US"/>
          </a:p>
        </p:txBody>
      </p:sp>
      <p:pic>
        <p:nvPicPr>
          <p:cNvPr id="5" name="Picture 4" descr="Graphical user interface, text, application, email&#10;&#10;Description automatically generated">
            <a:extLst>
              <a:ext uri="{FF2B5EF4-FFF2-40B4-BE49-F238E27FC236}">
                <a16:creationId xmlns:a16="http://schemas.microsoft.com/office/drawing/2014/main" id="{52DAB9E8-F3F5-680E-7F42-E1D97EACA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930011"/>
            <a:ext cx="5900192" cy="3615648"/>
          </a:xfrm>
          <a:prstGeom prst="rect">
            <a:avLst/>
          </a:prstGeom>
        </p:spPr>
      </p:pic>
      <p:sp>
        <p:nvSpPr>
          <p:cNvPr id="7" name="TextBox 6">
            <a:extLst>
              <a:ext uri="{FF2B5EF4-FFF2-40B4-BE49-F238E27FC236}">
                <a16:creationId xmlns:a16="http://schemas.microsoft.com/office/drawing/2014/main" id="{804098C9-0CA1-EE39-8644-93A083BEEB3B}"/>
              </a:ext>
            </a:extLst>
          </p:cNvPr>
          <p:cNvSpPr txBox="1"/>
          <p:nvPr/>
        </p:nvSpPr>
        <p:spPr>
          <a:xfrm>
            <a:off x="1115616" y="4783387"/>
            <a:ext cx="4572000" cy="230832"/>
          </a:xfrm>
          <a:prstGeom prst="rect">
            <a:avLst/>
          </a:prstGeom>
          <a:noFill/>
        </p:spPr>
        <p:txBody>
          <a:bodyPr wrap="square">
            <a:spAutoFit/>
          </a:bodyPr>
          <a:lstStyle/>
          <a:p>
            <a:r>
              <a:rPr lang="en-GB" sz="900" dirty="0">
                <a:latin typeface="Gill Sans MT" panose="020B0502020104020203" pitchFamily="34" charset="77"/>
              </a:rPr>
              <a:t>https://www4.stat.ncsu.edu/~boos/</a:t>
            </a:r>
            <a:r>
              <a:rPr lang="en-GB" sz="900" dirty="0" err="1">
                <a:latin typeface="Gill Sans MT" panose="020B0502020104020203" pitchFamily="34" charset="77"/>
              </a:rPr>
              <a:t>var.select</a:t>
            </a:r>
            <a:r>
              <a:rPr lang="en-GB" sz="900" dirty="0">
                <a:latin typeface="Gill Sans MT" panose="020B0502020104020203" pitchFamily="34" charset="77"/>
              </a:rPr>
              <a:t>/</a:t>
            </a:r>
            <a:r>
              <a:rPr lang="en-GB" sz="900" dirty="0" err="1">
                <a:latin typeface="Gill Sans MT" panose="020B0502020104020203" pitchFamily="34" charset="77"/>
              </a:rPr>
              <a:t>diabetes.html</a:t>
            </a:r>
            <a:endParaRPr lang="en-GB" sz="900" dirty="0">
              <a:latin typeface="Gill Sans MT" panose="020B0502020104020203" pitchFamily="34" charset="77"/>
            </a:endParaRPr>
          </a:p>
        </p:txBody>
      </p:sp>
    </p:spTree>
    <p:extLst>
      <p:ext uri="{BB962C8B-B14F-4D97-AF65-F5344CB8AC3E}">
        <p14:creationId xmlns:p14="http://schemas.microsoft.com/office/powerpoint/2010/main" val="1510230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098B4-BCC4-F651-A4E3-212E2CBCD498}"/>
              </a:ext>
            </a:extLst>
          </p:cNvPr>
          <p:cNvSpPr>
            <a:spLocks noGrp="1"/>
          </p:cNvSpPr>
          <p:nvPr>
            <p:ph type="title"/>
          </p:nvPr>
        </p:nvSpPr>
        <p:spPr/>
        <p:txBody>
          <a:bodyPr/>
          <a:lstStyle/>
          <a:p>
            <a:r>
              <a:rPr lang="en-GB" dirty="0"/>
              <a:t>Datasets</a:t>
            </a:r>
          </a:p>
        </p:txBody>
      </p:sp>
      <p:sp>
        <p:nvSpPr>
          <p:cNvPr id="3" name="Slide Number Placeholder 2">
            <a:extLst>
              <a:ext uri="{FF2B5EF4-FFF2-40B4-BE49-F238E27FC236}">
                <a16:creationId xmlns:a16="http://schemas.microsoft.com/office/drawing/2014/main" id="{3A188FC4-677D-74AF-B6C3-F7AEF2212956}"/>
              </a:ext>
            </a:extLst>
          </p:cNvPr>
          <p:cNvSpPr>
            <a:spLocks noGrp="1"/>
          </p:cNvSpPr>
          <p:nvPr>
            <p:ph type="sldNum" sz="quarter" idx="12"/>
          </p:nvPr>
        </p:nvSpPr>
        <p:spPr/>
        <p:txBody>
          <a:bodyPr/>
          <a:lstStyle/>
          <a:p>
            <a:fld id="{BB98F552-A29D-2D4E-8192-F20670493719}" type="slidenum">
              <a:rPr lang="en-GB" altLang="en-US" smtClean="0"/>
              <a:pPr/>
              <a:t>42</a:t>
            </a:fld>
            <a:endParaRPr lang="en-GB" altLang="en-US"/>
          </a:p>
        </p:txBody>
      </p:sp>
      <p:pic>
        <p:nvPicPr>
          <p:cNvPr id="4" name="Picture 2">
            <a:extLst>
              <a:ext uri="{FF2B5EF4-FFF2-40B4-BE49-F238E27FC236}">
                <a16:creationId xmlns:a16="http://schemas.microsoft.com/office/drawing/2014/main" id="{85EB5B3B-B91D-7F74-B052-C153C31AF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915" y="2602971"/>
            <a:ext cx="6016169" cy="27683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9C5ECE6-4E62-1DD5-F9E6-CFABBAA87E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723" r="9335"/>
          <a:stretch/>
        </p:blipFill>
        <p:spPr bwMode="auto">
          <a:xfrm>
            <a:off x="1563915" y="951074"/>
            <a:ext cx="5454606" cy="23884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189962C2-E7C2-2349-AD27-2FCF46799BA3}"/>
                  </a:ext>
                </a:extLst>
              </p14:cNvPr>
              <p14:cNvContentPartPr/>
              <p14:nvPr/>
            </p14:nvContentPartPr>
            <p14:xfrm>
              <a:off x="3266280" y="497880"/>
              <a:ext cx="195480" cy="5217120"/>
            </p14:xfrm>
          </p:contentPart>
        </mc:Choice>
        <mc:Fallback>
          <p:pic>
            <p:nvPicPr>
              <p:cNvPr id="6" name="Ink 5">
                <a:extLst>
                  <a:ext uri="{FF2B5EF4-FFF2-40B4-BE49-F238E27FC236}">
                    <a16:creationId xmlns:a16="http://schemas.microsoft.com/office/drawing/2014/main" id="{189962C2-E7C2-2349-AD27-2FCF46799BA3}"/>
                  </a:ext>
                </a:extLst>
              </p:cNvPr>
              <p:cNvPicPr/>
              <p:nvPr/>
            </p:nvPicPr>
            <p:blipFill>
              <a:blip r:embed="rId5"/>
              <a:stretch>
                <a:fillRect/>
              </a:stretch>
            </p:blipFill>
            <p:spPr>
              <a:xfrm>
                <a:off x="3256920" y="488520"/>
                <a:ext cx="214200" cy="5235840"/>
              </a:xfrm>
              <a:prstGeom prst="rect">
                <a:avLst/>
              </a:prstGeom>
            </p:spPr>
          </p:pic>
        </mc:Fallback>
      </mc:AlternateContent>
    </p:spTree>
    <p:extLst>
      <p:ext uri="{BB962C8B-B14F-4D97-AF65-F5344CB8AC3E}">
        <p14:creationId xmlns:p14="http://schemas.microsoft.com/office/powerpoint/2010/main" val="1839527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1F1C-0ACD-2371-C762-366A7A68B51B}"/>
              </a:ext>
            </a:extLst>
          </p:cNvPr>
          <p:cNvSpPr>
            <a:spLocks noGrp="1"/>
          </p:cNvSpPr>
          <p:nvPr>
            <p:ph type="title"/>
          </p:nvPr>
        </p:nvSpPr>
        <p:spPr/>
        <p:txBody>
          <a:bodyPr/>
          <a:lstStyle/>
          <a:p>
            <a:r>
              <a:rPr lang="en-GB" dirty="0"/>
              <a:t>A sample data for in-home activity</a:t>
            </a:r>
          </a:p>
        </p:txBody>
      </p:sp>
      <p:sp>
        <p:nvSpPr>
          <p:cNvPr id="3" name="Slide Number Placeholder 2">
            <a:extLst>
              <a:ext uri="{FF2B5EF4-FFF2-40B4-BE49-F238E27FC236}">
                <a16:creationId xmlns:a16="http://schemas.microsoft.com/office/drawing/2014/main" id="{E4AB5046-5DC9-CA8E-98CA-5326276F3624}"/>
              </a:ext>
            </a:extLst>
          </p:cNvPr>
          <p:cNvSpPr>
            <a:spLocks noGrp="1"/>
          </p:cNvSpPr>
          <p:nvPr>
            <p:ph type="sldNum" sz="quarter" idx="12"/>
          </p:nvPr>
        </p:nvSpPr>
        <p:spPr/>
        <p:txBody>
          <a:bodyPr/>
          <a:lstStyle/>
          <a:p>
            <a:fld id="{BB98F552-A29D-2D4E-8192-F20670493719}" type="slidenum">
              <a:rPr lang="en-GB" altLang="en-US" smtClean="0"/>
              <a:pPr/>
              <a:t>43</a:t>
            </a:fld>
            <a:endParaRPr lang="en-GB" altLang="en-US"/>
          </a:p>
        </p:txBody>
      </p:sp>
      <p:pic>
        <p:nvPicPr>
          <p:cNvPr id="4" name="Picture 3" descr="Graphical user interface&#10;&#10;Description automatically generated">
            <a:extLst>
              <a:ext uri="{FF2B5EF4-FFF2-40B4-BE49-F238E27FC236}">
                <a16:creationId xmlns:a16="http://schemas.microsoft.com/office/drawing/2014/main" id="{E1088047-4B17-3CCE-A2FC-3CDA7B5D7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158" r="1730"/>
          <a:stretch/>
        </p:blipFill>
        <p:spPr bwMode="auto">
          <a:xfrm>
            <a:off x="971600" y="1201316"/>
            <a:ext cx="6902600" cy="2672044"/>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4C6D5F56-EF11-5540-9098-AE262845291F}"/>
                  </a:ext>
                </a:extLst>
              </p14:cNvPr>
              <p14:cNvContentPartPr/>
              <p14:nvPr/>
            </p14:nvContentPartPr>
            <p14:xfrm>
              <a:off x="460800" y="1026720"/>
              <a:ext cx="7052400" cy="3585600"/>
            </p14:xfrm>
          </p:contentPart>
        </mc:Choice>
        <mc:Fallback>
          <p:pic>
            <p:nvPicPr>
              <p:cNvPr id="5" name="Ink 4">
                <a:extLst>
                  <a:ext uri="{FF2B5EF4-FFF2-40B4-BE49-F238E27FC236}">
                    <a16:creationId xmlns:a16="http://schemas.microsoft.com/office/drawing/2014/main" id="{4C6D5F56-EF11-5540-9098-AE262845291F}"/>
                  </a:ext>
                </a:extLst>
              </p:cNvPr>
              <p:cNvPicPr/>
              <p:nvPr/>
            </p:nvPicPr>
            <p:blipFill>
              <a:blip r:embed="rId4"/>
              <a:stretch>
                <a:fillRect/>
              </a:stretch>
            </p:blipFill>
            <p:spPr>
              <a:xfrm>
                <a:off x="451440" y="1017360"/>
                <a:ext cx="7071120" cy="3604320"/>
              </a:xfrm>
              <a:prstGeom prst="rect">
                <a:avLst/>
              </a:prstGeom>
            </p:spPr>
          </p:pic>
        </mc:Fallback>
      </mc:AlternateContent>
    </p:spTree>
    <p:extLst>
      <p:ext uri="{BB962C8B-B14F-4D97-AF65-F5344CB8AC3E}">
        <p14:creationId xmlns:p14="http://schemas.microsoft.com/office/powerpoint/2010/main" val="1608925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B37A8-411B-54C0-8035-BAA5CB7249C2}"/>
              </a:ext>
            </a:extLst>
          </p:cNvPr>
          <p:cNvSpPr>
            <a:spLocks noGrp="1"/>
          </p:cNvSpPr>
          <p:nvPr>
            <p:ph type="title"/>
          </p:nvPr>
        </p:nvSpPr>
        <p:spPr/>
        <p:txBody>
          <a:bodyPr/>
          <a:lstStyle/>
          <a:p>
            <a:r>
              <a:rPr lang="en-GB" dirty="0"/>
              <a:t>Dataset in the code/programming environment</a:t>
            </a:r>
          </a:p>
        </p:txBody>
      </p:sp>
      <p:sp>
        <p:nvSpPr>
          <p:cNvPr id="3" name="Slide Number Placeholder 2">
            <a:extLst>
              <a:ext uri="{FF2B5EF4-FFF2-40B4-BE49-F238E27FC236}">
                <a16:creationId xmlns:a16="http://schemas.microsoft.com/office/drawing/2014/main" id="{CE2547F9-A445-41E2-648B-BB42876CC772}"/>
              </a:ext>
            </a:extLst>
          </p:cNvPr>
          <p:cNvSpPr>
            <a:spLocks noGrp="1"/>
          </p:cNvSpPr>
          <p:nvPr>
            <p:ph type="sldNum" sz="quarter" idx="12"/>
          </p:nvPr>
        </p:nvSpPr>
        <p:spPr/>
        <p:txBody>
          <a:bodyPr/>
          <a:lstStyle/>
          <a:p>
            <a:fld id="{BB98F552-A29D-2D4E-8192-F20670493719}" type="slidenum">
              <a:rPr lang="en-GB" altLang="en-US" smtClean="0"/>
              <a:pPr/>
              <a:t>44</a:t>
            </a:fld>
            <a:endParaRPr lang="en-GB" altLang="en-US"/>
          </a:p>
        </p:txBody>
      </p:sp>
      <p:pic>
        <p:nvPicPr>
          <p:cNvPr id="5" name="Picture 4" descr="Table&#10;&#10;Description automatically generated">
            <a:extLst>
              <a:ext uri="{FF2B5EF4-FFF2-40B4-BE49-F238E27FC236}">
                <a16:creationId xmlns:a16="http://schemas.microsoft.com/office/drawing/2014/main" id="{D5D31265-DE92-4584-35D4-4801927B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080650"/>
            <a:ext cx="4556734" cy="4225652"/>
          </a:xfrm>
          <a:prstGeom prst="rect">
            <a:avLst/>
          </a:prstGeom>
        </p:spPr>
      </p:pic>
    </p:spTree>
    <p:extLst>
      <p:ext uri="{BB962C8B-B14F-4D97-AF65-F5344CB8AC3E}">
        <p14:creationId xmlns:p14="http://schemas.microsoft.com/office/powerpoint/2010/main" val="1223421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C2F35-2659-ED74-D541-01834B526CD4}"/>
              </a:ext>
            </a:extLst>
          </p:cNvPr>
          <p:cNvSpPr>
            <a:spLocks noGrp="1"/>
          </p:cNvSpPr>
          <p:nvPr>
            <p:ph type="title"/>
          </p:nvPr>
        </p:nvSpPr>
        <p:spPr/>
        <p:txBody>
          <a:bodyPr/>
          <a:lstStyle/>
          <a:p>
            <a:r>
              <a:rPr lang="en-GB" dirty="0"/>
              <a:t>Feature vector</a:t>
            </a:r>
          </a:p>
        </p:txBody>
      </p:sp>
      <p:sp>
        <p:nvSpPr>
          <p:cNvPr id="3" name="Slide Number Placeholder 2">
            <a:extLst>
              <a:ext uri="{FF2B5EF4-FFF2-40B4-BE49-F238E27FC236}">
                <a16:creationId xmlns:a16="http://schemas.microsoft.com/office/drawing/2014/main" id="{BC561146-3D23-5216-9366-897FA7BA9955}"/>
              </a:ext>
            </a:extLst>
          </p:cNvPr>
          <p:cNvSpPr>
            <a:spLocks noGrp="1"/>
          </p:cNvSpPr>
          <p:nvPr>
            <p:ph type="sldNum" sz="quarter" idx="12"/>
          </p:nvPr>
        </p:nvSpPr>
        <p:spPr/>
        <p:txBody>
          <a:bodyPr/>
          <a:lstStyle/>
          <a:p>
            <a:fld id="{BB98F552-A29D-2D4E-8192-F20670493719}" type="slidenum">
              <a:rPr lang="en-GB" altLang="en-US" smtClean="0"/>
              <a:pPr/>
              <a:t>45</a:t>
            </a:fld>
            <a:endParaRPr lang="en-GB" alt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2B6B-E173-484D-898D-23995ABCB4B4}"/>
                  </a:ext>
                </a:extLst>
              </p14:cNvPr>
              <p14:cNvContentPartPr/>
              <p14:nvPr/>
            </p14:nvContentPartPr>
            <p14:xfrm>
              <a:off x="532440" y="944280"/>
              <a:ext cx="7651800" cy="3809160"/>
            </p14:xfrm>
          </p:contentPart>
        </mc:Choice>
        <mc:Fallback>
          <p:pic>
            <p:nvPicPr>
              <p:cNvPr id="4" name="Ink 3">
                <a:extLst>
                  <a:ext uri="{FF2B5EF4-FFF2-40B4-BE49-F238E27FC236}">
                    <a16:creationId xmlns:a16="http://schemas.microsoft.com/office/drawing/2014/main" id="{C58C2B6B-E173-484D-898D-23995ABCB4B4}"/>
                  </a:ext>
                </a:extLst>
              </p:cNvPr>
              <p:cNvPicPr/>
              <p:nvPr/>
            </p:nvPicPr>
            <p:blipFill>
              <a:blip r:embed="rId3"/>
              <a:stretch>
                <a:fillRect/>
              </a:stretch>
            </p:blipFill>
            <p:spPr>
              <a:xfrm>
                <a:off x="523080" y="934920"/>
                <a:ext cx="7670520" cy="3827880"/>
              </a:xfrm>
              <a:prstGeom prst="rect">
                <a:avLst/>
              </a:prstGeom>
            </p:spPr>
          </p:pic>
        </mc:Fallback>
      </mc:AlternateContent>
    </p:spTree>
    <p:extLst>
      <p:ext uri="{BB962C8B-B14F-4D97-AF65-F5344CB8AC3E}">
        <p14:creationId xmlns:p14="http://schemas.microsoft.com/office/powerpoint/2010/main" val="4149546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5C2E2AB2-EF94-64EB-49C6-CB25C91DD138}"/>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Training, Test and Validation </a:t>
            </a:r>
          </a:p>
        </p:txBody>
      </p:sp>
      <p:sp>
        <p:nvSpPr>
          <p:cNvPr id="3" name="Content Placeholder 2">
            <a:extLst>
              <a:ext uri="{FF2B5EF4-FFF2-40B4-BE49-F238E27FC236}">
                <a16:creationId xmlns:a16="http://schemas.microsoft.com/office/drawing/2014/main" id="{47DD4F15-394C-5141-A9F5-9B1973E8E2B8}"/>
              </a:ext>
            </a:extLst>
          </p:cNvPr>
          <p:cNvSpPr>
            <a:spLocks noGrp="1"/>
          </p:cNvSpPr>
          <p:nvPr>
            <p:ph idx="1"/>
          </p:nvPr>
        </p:nvSpPr>
        <p:spPr/>
        <p:txBody>
          <a:bodyPr/>
          <a:lstStyle/>
          <a:p>
            <a:r>
              <a:rPr lang="en-GB" altLang="en-US">
                <a:latin typeface="Gill Sans MT" panose="020B0502020104020203" pitchFamily="34" charset="77"/>
                <a:ea typeface="ＭＳ Ｐゴシック" panose="020B0600070205080204" pitchFamily="34" charset="-128"/>
              </a:rPr>
              <a:t>Training: is used to training the algorithms and determine their parameters (e.g. weights in a neural network).</a:t>
            </a:r>
          </a:p>
          <a:p>
            <a:endParaRPr lang="en-GB" altLang="en-US">
              <a:latin typeface="Gill Sans MT" panose="020B0502020104020203" pitchFamily="34" charset="77"/>
              <a:ea typeface="ＭＳ Ｐゴシック" panose="020B0600070205080204" pitchFamily="34" charset="-128"/>
            </a:endParaRPr>
          </a:p>
          <a:p>
            <a:r>
              <a:rPr lang="en-GB" altLang="en-US">
                <a:latin typeface="Gill Sans MT" panose="020B0502020104020203" pitchFamily="34" charset="77"/>
                <a:ea typeface="ＭＳ Ｐゴシック" panose="020B0600070205080204" pitchFamily="34" charset="-128"/>
              </a:rPr>
              <a:t>Validating: Once you have a collection of algorithms, you need to pick one algorithm. Sometimes the algorithm that performs best on the validation set is picked up. </a:t>
            </a:r>
          </a:p>
          <a:p>
            <a:pPr>
              <a:buFont typeface="Verdana" panose="020B0604030504040204" pitchFamily="34" charset="0"/>
              <a:buNone/>
            </a:pPr>
            <a:endParaRPr lang="en-GB" altLang="en-US">
              <a:latin typeface="Gill Sans MT" panose="020B0502020104020203" pitchFamily="34" charset="77"/>
              <a:ea typeface="ＭＳ Ｐゴシック" panose="020B0600070205080204" pitchFamily="34" charset="-128"/>
            </a:endParaRPr>
          </a:p>
          <a:p>
            <a:r>
              <a:rPr lang="en-GB" altLang="en-US">
                <a:latin typeface="Gill Sans MT" panose="020B0502020104020203" pitchFamily="34" charset="77"/>
                <a:ea typeface="ＭＳ Ｐゴシック" panose="020B0600070205080204" pitchFamily="34" charset="-128"/>
              </a:rPr>
              <a:t>Testing: Once a an algorithm is chosen but we don't know yet how it</a:t>
            </a:r>
            <a:r>
              <a:rPr lang="en-GB" altLang="en-GB">
                <a:latin typeface="Gill Sans MT" panose="020B0502020104020203" pitchFamily="34" charset="77"/>
                <a:ea typeface="ＭＳ Ｐゴシック" panose="020B0600070205080204" pitchFamily="34" charset="-128"/>
              </a:rPr>
              <a:t>’</a:t>
            </a:r>
            <a:r>
              <a:rPr lang="en-GB" altLang="en-US">
                <a:latin typeface="Gill Sans MT" panose="020B0502020104020203" pitchFamily="34" charset="77"/>
                <a:ea typeface="ＭＳ Ｐゴシック" panose="020B0600070205080204" pitchFamily="34" charset="-128"/>
              </a:rPr>
              <a:t>s performance on real-world data. We can apply the chosen algorithm to a test set in order to see its performance on unseen data.</a:t>
            </a:r>
          </a:p>
          <a:p>
            <a:r>
              <a:rPr lang="en-GB" altLang="en-US">
                <a:latin typeface="Gill Sans MT" panose="020B0502020104020203" pitchFamily="34" charset="77"/>
                <a:ea typeface="ＭＳ Ｐゴシック" panose="020B0600070205080204" pitchFamily="34" charset="-128"/>
              </a:rPr>
              <a:t>How to divide the data? e.g. 60%, 20%, 20%</a:t>
            </a:r>
          </a:p>
        </p:txBody>
      </p:sp>
      <p:sp>
        <p:nvSpPr>
          <p:cNvPr id="40963" name="Slide Number Placeholder 3">
            <a:extLst>
              <a:ext uri="{FF2B5EF4-FFF2-40B4-BE49-F238E27FC236}">
                <a16:creationId xmlns:a16="http://schemas.microsoft.com/office/drawing/2014/main" id="{6AD10B28-E7C8-D2C8-EBB4-CD7420BDDF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3DE443C-D816-4842-909A-E069F36EB3A6}" type="slidenum">
              <a:rPr lang="en-GB" altLang="en-US" sz="833">
                <a:latin typeface="Gill Sans MT" panose="020B0502020104020203" pitchFamily="34" charset="77"/>
              </a:rPr>
              <a:pPr/>
              <a:t>46</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AD600623-4123-92A3-55AB-0C5CD8261BB3}"/>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BFB1783-6C05-464C-B15B-48A7678909A1}"/>
                  </a:ext>
                </a:extLst>
              </p14:cNvPr>
              <p14:cNvContentPartPr/>
              <p14:nvPr/>
            </p14:nvContentPartPr>
            <p14:xfrm>
              <a:off x="3472920" y="4803480"/>
              <a:ext cx="1903680" cy="325440"/>
            </p14:xfrm>
          </p:contentPart>
        </mc:Choice>
        <mc:Fallback>
          <p:pic>
            <p:nvPicPr>
              <p:cNvPr id="4" name="Ink 3">
                <a:extLst>
                  <a:ext uri="{FF2B5EF4-FFF2-40B4-BE49-F238E27FC236}">
                    <a16:creationId xmlns:a16="http://schemas.microsoft.com/office/drawing/2014/main" id="{9BFB1783-6C05-464C-B15B-48A7678909A1}"/>
                  </a:ext>
                </a:extLst>
              </p:cNvPr>
              <p:cNvPicPr/>
              <p:nvPr/>
            </p:nvPicPr>
            <p:blipFill>
              <a:blip r:embed="rId3"/>
              <a:stretch>
                <a:fillRect/>
              </a:stretch>
            </p:blipFill>
            <p:spPr>
              <a:xfrm>
                <a:off x="3463560" y="4794120"/>
                <a:ext cx="1922400" cy="34416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CA11A-2EC9-564D-BC85-C1EBC8697817}"/>
              </a:ext>
            </a:extLst>
          </p:cNvPr>
          <p:cNvSpPr>
            <a:spLocks noGrp="1"/>
          </p:cNvSpPr>
          <p:nvPr>
            <p:ph type="title"/>
          </p:nvPr>
        </p:nvSpPr>
        <p:spPr/>
        <p:txBody>
          <a:bodyPr/>
          <a:lstStyle/>
          <a:p>
            <a:r>
              <a:rPr lang="en-US" dirty="0"/>
              <a:t>Computational graphs</a:t>
            </a:r>
          </a:p>
        </p:txBody>
      </p:sp>
      <p:sp>
        <p:nvSpPr>
          <p:cNvPr id="3" name="Slide Number Placeholder 2">
            <a:extLst>
              <a:ext uri="{FF2B5EF4-FFF2-40B4-BE49-F238E27FC236}">
                <a16:creationId xmlns:a16="http://schemas.microsoft.com/office/drawing/2014/main" id="{40A075CF-5B39-8A4D-8A63-31A9099999C9}"/>
              </a:ext>
            </a:extLst>
          </p:cNvPr>
          <p:cNvSpPr>
            <a:spLocks noGrp="1"/>
          </p:cNvSpPr>
          <p:nvPr>
            <p:ph type="sldNum" sz="quarter" idx="12"/>
          </p:nvPr>
        </p:nvSpPr>
        <p:spPr/>
        <p:txBody>
          <a:bodyPr/>
          <a:lstStyle/>
          <a:p>
            <a:fld id="{BB98F552-A29D-2D4E-8192-F20670493719}" type="slidenum">
              <a:rPr lang="en-GB" altLang="en-US" smtClean="0"/>
              <a:pPr/>
              <a:t>47</a:t>
            </a:fld>
            <a:endParaRPr lang="en-GB" altLang="en-US"/>
          </a:p>
        </p:txBody>
      </p:sp>
      <p:pic>
        <p:nvPicPr>
          <p:cNvPr id="5" name="Picture 4" descr="Shape, circle&#10;&#10;Description automatically generated">
            <a:extLst>
              <a:ext uri="{FF2B5EF4-FFF2-40B4-BE49-F238E27FC236}">
                <a16:creationId xmlns:a16="http://schemas.microsoft.com/office/drawing/2014/main" id="{B98B3E9B-1174-664B-9BAD-B22C0B9FB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056049"/>
            <a:ext cx="7620000" cy="4136039"/>
          </a:xfrm>
          <a:prstGeom prst="rect">
            <a:avLst/>
          </a:prstGeom>
        </p:spPr>
      </p:pic>
      <p:sp>
        <p:nvSpPr>
          <p:cNvPr id="6" name="TextBox 5">
            <a:extLst>
              <a:ext uri="{FF2B5EF4-FFF2-40B4-BE49-F238E27FC236}">
                <a16:creationId xmlns:a16="http://schemas.microsoft.com/office/drawing/2014/main" id="{C289C13D-CA73-2A47-9A7C-29CDA20F8352}"/>
              </a:ext>
            </a:extLst>
          </p:cNvPr>
          <p:cNvSpPr txBox="1"/>
          <p:nvPr/>
        </p:nvSpPr>
        <p:spPr>
          <a:xfrm>
            <a:off x="1156938" y="5478754"/>
            <a:ext cx="2860078" cy="220510"/>
          </a:xfrm>
          <a:prstGeom prst="rect">
            <a:avLst/>
          </a:prstGeom>
          <a:noFill/>
        </p:spPr>
        <p:txBody>
          <a:bodyPr wrap="none" rtlCol="0">
            <a:spAutoFit/>
          </a:bodyPr>
          <a:lstStyle/>
          <a:p>
            <a:r>
              <a:rPr lang="en-US" sz="833" dirty="0"/>
              <a:t>Source: Deep Learning, Ian Goodfellow et al, MIT press.</a:t>
            </a:r>
          </a:p>
        </p:txBody>
      </p:sp>
    </p:spTree>
    <p:extLst>
      <p:ext uri="{BB962C8B-B14F-4D97-AF65-F5344CB8AC3E}">
        <p14:creationId xmlns:p14="http://schemas.microsoft.com/office/powerpoint/2010/main" val="4266838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3">
            <a:extLst>
              <a:ext uri="{FF2B5EF4-FFF2-40B4-BE49-F238E27FC236}">
                <a16:creationId xmlns:a16="http://schemas.microsoft.com/office/drawing/2014/main" id="{55A5A149-504B-2692-BBD4-F68624820FDD}"/>
              </a:ext>
            </a:extLst>
          </p:cNvPr>
          <p:cNvSpPr>
            <a:spLocks noGrp="1"/>
          </p:cNvSpPr>
          <p:nvPr>
            <p:ph type="title"/>
          </p:nvPr>
        </p:nvSpPr>
        <p:spPr/>
        <p:txBody>
          <a:bodyPr/>
          <a:lstStyle/>
          <a:p>
            <a:r>
              <a:rPr lang="en-GB" altLang="en-US" dirty="0">
                <a:latin typeface="Gill Sans MT" panose="020B0502020104020203" pitchFamily="34" charset="77"/>
                <a:ea typeface="ＭＳ Ｐゴシック" panose="020B0600070205080204" pitchFamily="34" charset="-128"/>
              </a:rPr>
              <a:t>Multivariate data</a:t>
            </a:r>
          </a:p>
        </p:txBody>
      </p:sp>
      <mc:AlternateContent xmlns:mc="http://schemas.openxmlformats.org/markup-compatibility/2006" xmlns:a14="http://schemas.microsoft.com/office/drawing/2010/main">
        <mc:Choice Requires="a14">
          <p:sp>
            <p:nvSpPr>
              <p:cNvPr id="34818" name="Content Placeholder 4">
                <a:extLst>
                  <a:ext uri="{FF2B5EF4-FFF2-40B4-BE49-F238E27FC236}">
                    <a16:creationId xmlns:a16="http://schemas.microsoft.com/office/drawing/2014/main" id="{07241A47-714E-9F5C-F52C-F5CB8E61C2AF}"/>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general, a learning problem considers a set of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𝑛</m:t>
                    </m:r>
                  </m:oMath>
                </a14:m>
                <a:r>
                  <a:rPr lang="en-GB" altLang="en-US" dirty="0">
                    <a:latin typeface="Gill Sans MT" panose="020B0502020104020203" pitchFamily="34" charset="77"/>
                    <a:ea typeface="ＭＳ Ｐゴシック" panose="020B0600070205080204" pitchFamily="34" charset="-128"/>
                  </a:rPr>
                  <a:t> samples of data and then tries to predict properties of </a:t>
                </a:r>
                <a:r>
                  <a:rPr lang="en-GB" altLang="en-US" dirty="0">
                    <a:ea typeface="ＭＳ Ｐゴシック" panose="020B0600070205080204" pitchFamily="34" charset="-128"/>
                  </a:rPr>
                  <a:t>previously unseen</a:t>
                </a:r>
                <a:r>
                  <a:rPr lang="en-GB" altLang="en-US" dirty="0">
                    <a:latin typeface="Gill Sans MT" panose="020B0502020104020203" pitchFamily="34" charset="77"/>
                    <a:ea typeface="ＭＳ Ｐゴシック" panose="020B0600070205080204" pitchFamily="34" charset="-128"/>
                  </a:rPr>
                  <a:t> data. </a:t>
                </a:r>
              </a:p>
              <a:p>
                <a:r>
                  <a:rPr lang="en-GB" altLang="en-US" dirty="0">
                    <a:latin typeface="Gill Sans MT" panose="020B0502020104020203" pitchFamily="34" charset="77"/>
                    <a:ea typeface="ＭＳ Ｐゴシック" panose="020B0600070205080204" pitchFamily="34" charset="-128"/>
                  </a:rPr>
                  <a:t>If each sample is more than a single number and, for instance, a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𝑚𝑢𝑙𝑡𝑖</m:t>
                    </m:r>
                    <m:r>
                      <a:rPr lang="en-GB" altLang="en-US" i="1" dirty="0" smtClean="0">
                        <a:solidFill>
                          <a:srgbClr val="FF0000"/>
                        </a:solidFill>
                        <a:latin typeface="Cambria Math" panose="02040503050406030204" pitchFamily="18" charset="0"/>
                        <a:ea typeface="ＭＳ Ｐゴシック" panose="020B0600070205080204" pitchFamily="34" charset="-128"/>
                      </a:rPr>
                      <m:t>−</m:t>
                    </m:r>
                    <m:r>
                      <a:rPr lang="en-GB" altLang="en-US" i="1" dirty="0" smtClean="0">
                        <a:solidFill>
                          <a:srgbClr val="FF0000"/>
                        </a:solidFill>
                        <a:latin typeface="Cambria Math" panose="02040503050406030204" pitchFamily="18" charset="0"/>
                        <a:ea typeface="ＭＳ Ｐゴシック" panose="020B0600070205080204" pitchFamily="34" charset="-128"/>
                      </a:rPr>
                      <m:t>𝑑𝑖𝑚𝑒𝑛𝑠𝑖𝑜𝑛𝑎𝑙</m:t>
                    </m:r>
                    <m:r>
                      <a:rPr lang="en-GB" altLang="en-US" i="1" dirty="0">
                        <a:latin typeface="Cambria Math" panose="02040503050406030204" pitchFamily="18" charset="0"/>
                        <a:ea typeface="ＭＳ Ｐゴシック" panose="020B0600070205080204" pitchFamily="34" charset="-128"/>
                      </a:rPr>
                      <m:t> </m:t>
                    </m:r>
                  </m:oMath>
                </a14:m>
                <a:r>
                  <a:rPr lang="en-GB" altLang="en-US" dirty="0">
                    <a:latin typeface="Gill Sans MT" panose="020B0502020104020203" pitchFamily="34" charset="77"/>
                    <a:ea typeface="ＭＳ Ｐゴシック" panose="020B0600070205080204" pitchFamily="34" charset="-128"/>
                  </a:rPr>
                  <a:t>entry (aka multivariate data), it is said that the data has several </a:t>
                </a:r>
                <a:r>
                  <a:rPr lang="en-GB" altLang="en-US" dirty="0">
                    <a:solidFill>
                      <a:srgbClr val="FF0000"/>
                    </a:solidFill>
                    <a:latin typeface="Gill Sans MT" panose="020B0502020104020203" pitchFamily="34" charset="77"/>
                    <a:ea typeface="ＭＳ Ｐゴシック" panose="020B0600070205080204" pitchFamily="34" charset="-128"/>
                  </a:rPr>
                  <a:t>attributes or features</a:t>
                </a:r>
                <a:r>
                  <a:rPr lang="en-GB" altLang="en-US" dirty="0">
                    <a:latin typeface="Gill Sans MT" panose="020B0502020104020203" pitchFamily="34" charset="77"/>
                    <a:ea typeface="ＭＳ Ｐゴシック" panose="020B0600070205080204" pitchFamily="34" charset="-128"/>
                  </a:rPr>
                  <a:t>.</a:t>
                </a:r>
              </a:p>
            </p:txBody>
          </p:sp>
        </mc:Choice>
        <mc:Fallback xmlns="">
          <p:sp>
            <p:nvSpPr>
              <p:cNvPr id="34818" name="Content Placeholder 4">
                <a:extLst>
                  <a:ext uri="{FF2B5EF4-FFF2-40B4-BE49-F238E27FC236}">
                    <a16:creationId xmlns:a16="http://schemas.microsoft.com/office/drawing/2014/main" id="{07241A47-714E-9F5C-F52C-F5CB8E61C2AF}"/>
                  </a:ext>
                </a:extLst>
              </p:cNvPr>
              <p:cNvSpPr>
                <a:spLocks noGrp="1" noRot="1" noChangeAspect="1" noMove="1" noResize="1" noEditPoints="1" noAdjustHandles="1" noChangeArrowheads="1" noChangeShapeType="1" noTextEdit="1"/>
              </p:cNvSpPr>
              <p:nvPr>
                <p:ph idx="1"/>
              </p:nvPr>
            </p:nvSpPr>
            <p:spPr>
              <a:blipFill>
                <a:blip r:embed="rId2"/>
                <a:stretch>
                  <a:fillRect l="-772" t="-1223" r="-1698"/>
                </a:stretch>
              </a:blipFill>
            </p:spPr>
            <p:txBody>
              <a:bodyPr/>
              <a:lstStyle/>
              <a:p>
                <a:r>
                  <a:rPr lang="en-GB">
                    <a:noFill/>
                  </a:rPr>
                  <a:t> </a:t>
                </a:r>
              </a:p>
            </p:txBody>
          </p:sp>
        </mc:Fallback>
      </mc:AlternateContent>
      <p:sp>
        <p:nvSpPr>
          <p:cNvPr id="34819" name="Slide Number Placeholder 2">
            <a:extLst>
              <a:ext uri="{FF2B5EF4-FFF2-40B4-BE49-F238E27FC236}">
                <a16:creationId xmlns:a16="http://schemas.microsoft.com/office/drawing/2014/main" id="{029F0D10-E913-AF96-BCA1-FD6CE03632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39B435A-797D-2B41-A9E5-977F7F130CE0}" type="slidenum">
              <a:rPr lang="en-GB" altLang="en-US" sz="833">
                <a:latin typeface="Gill Sans MT" panose="020B0502020104020203" pitchFamily="34" charset="77"/>
              </a:rPr>
              <a:pPr/>
              <a:t>48</a:t>
            </a:fld>
            <a:endParaRPr lang="en-GB" altLang="en-US" sz="833">
              <a:latin typeface="Gill Sans MT" panose="020B0502020104020203" pitchFamily="34" charset="77"/>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56E509D1-ADEC-5426-6D9B-71DD0A300B83}"/>
              </a:ext>
            </a:extLst>
          </p:cNvPr>
          <p:cNvSpPr>
            <a:spLocks noGrp="1"/>
          </p:cNvSpPr>
          <p:nvPr>
            <p:ph type="ctrTitle"/>
          </p:nvPr>
        </p:nvSpPr>
        <p:spPr/>
        <p:txBody>
          <a:bodyPr/>
          <a:lstStyle/>
          <a:p>
            <a:r>
              <a:rPr lang="en-GB" altLang="en-US">
                <a:latin typeface="Gill Sans MT" panose="020B0502020104020203" pitchFamily="34" charset="77"/>
                <a:ea typeface="ＭＳ Ｐゴシック" panose="020B0600070205080204" pitchFamily="34" charset="-128"/>
              </a:rPr>
              <a:t>Unsupervised learning</a:t>
            </a:r>
          </a:p>
        </p:txBody>
      </p:sp>
      <p:sp>
        <p:nvSpPr>
          <p:cNvPr id="26626" name="Slide Number Placeholder 3">
            <a:extLst>
              <a:ext uri="{FF2B5EF4-FFF2-40B4-BE49-F238E27FC236}">
                <a16:creationId xmlns:a16="http://schemas.microsoft.com/office/drawing/2014/main" id="{1D29878C-D692-8EA6-AA4F-8311F86BF0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AFDE7C2-99F2-2643-8F65-CED92FDF8AC6}" type="slidenum">
              <a:rPr lang="en-GB" altLang="en-US" sz="833">
                <a:latin typeface="Gill Sans MT" panose="020B0502020104020203" pitchFamily="34" charset="77"/>
              </a:rPr>
              <a:pPr/>
              <a:t>49</a:t>
            </a:fld>
            <a:endParaRPr lang="en-GB" altLang="en-US" sz="833">
              <a:latin typeface="Gill Sans MT" panose="020B0502020104020203" pitchFamily="34" charset="77"/>
            </a:endParaRPr>
          </a:p>
        </p:txBody>
      </p:sp>
      <p:pic>
        <p:nvPicPr>
          <p:cNvPr id="26627" name="Picture 4" descr="Clustering6.png">
            <a:extLst>
              <a:ext uri="{FF2B5EF4-FFF2-40B4-BE49-F238E27FC236}">
                <a16:creationId xmlns:a16="http://schemas.microsoft.com/office/drawing/2014/main" id="{20E57536-D458-1790-BDCC-AC7423C5A8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1066" y="684736"/>
            <a:ext cx="4428040" cy="227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3" descr="datalabeled.png">
            <a:extLst>
              <a:ext uri="{FF2B5EF4-FFF2-40B4-BE49-F238E27FC236}">
                <a16:creationId xmlns:a16="http://schemas.microsoft.com/office/drawing/2014/main" id="{131D05E3-7620-2649-658E-CF0B732DB8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2957396"/>
            <a:ext cx="3380637" cy="2534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3C8FA-3A42-4448-88BD-AC2C5B9742C9}"/>
              </a:ext>
            </a:extLst>
          </p:cNvPr>
          <p:cNvSpPr>
            <a:spLocks noGrp="1"/>
          </p:cNvSpPr>
          <p:nvPr>
            <p:ph type="title"/>
          </p:nvPr>
        </p:nvSpPr>
        <p:spPr/>
        <p:txBody>
          <a:bodyPr/>
          <a:lstStyle/>
          <a:p>
            <a:r>
              <a:rPr lang="en-GB" dirty="0"/>
              <a:t>However, don’t underestimate the human brain</a:t>
            </a:r>
          </a:p>
        </p:txBody>
      </p:sp>
      <p:sp>
        <p:nvSpPr>
          <p:cNvPr id="4" name="Content Placeholder 3">
            <a:extLst>
              <a:ext uri="{FF2B5EF4-FFF2-40B4-BE49-F238E27FC236}">
                <a16:creationId xmlns:a16="http://schemas.microsoft.com/office/drawing/2014/main" id="{272F0756-0FC2-834D-886A-3B8EFD9322BA}"/>
              </a:ext>
            </a:extLst>
          </p:cNvPr>
          <p:cNvSpPr>
            <a:spLocks noGrp="1"/>
          </p:cNvSpPr>
          <p:nvPr>
            <p:ph idx="1"/>
          </p:nvPr>
        </p:nvSpPr>
        <p:spPr/>
        <p:txBody>
          <a:bodyPr/>
          <a:lstStyle/>
          <a:p>
            <a:r>
              <a:rPr lang="en-GB" dirty="0"/>
              <a:t>For example, in German:</a:t>
            </a:r>
          </a:p>
          <a:p>
            <a:pPr lvl="1"/>
            <a:r>
              <a:rPr lang="en-GB" sz="2000" dirty="0"/>
              <a:t>you have to distinguish between “the” and “a” articles</a:t>
            </a:r>
          </a:p>
          <a:p>
            <a:pPr lvl="1"/>
            <a:r>
              <a:rPr lang="en-GB" sz="2000" dirty="0"/>
              <a:t>and then each one has </a:t>
            </a:r>
            <a:r>
              <a:rPr lang="en-GB" sz="2000" dirty="0">
                <a:solidFill>
                  <a:srgbClr val="C00000"/>
                </a:solidFill>
              </a:rPr>
              <a:t>four case forms</a:t>
            </a:r>
          </a:p>
          <a:p>
            <a:pPr lvl="1"/>
            <a:r>
              <a:rPr lang="en-GB" sz="2000" dirty="0">
                <a:solidFill>
                  <a:srgbClr val="C00000"/>
                </a:solidFill>
              </a:rPr>
              <a:t>three</a:t>
            </a:r>
            <a:r>
              <a:rPr lang="en-GB" sz="2000" dirty="0"/>
              <a:t> genders </a:t>
            </a:r>
          </a:p>
          <a:p>
            <a:pPr lvl="1"/>
            <a:r>
              <a:rPr lang="en-GB" sz="2000" dirty="0"/>
              <a:t>and </a:t>
            </a:r>
            <a:r>
              <a:rPr lang="en-GB" sz="2000" dirty="0">
                <a:solidFill>
                  <a:srgbClr val="C00000"/>
                </a:solidFill>
              </a:rPr>
              <a:t>singular and plural forms </a:t>
            </a:r>
          </a:p>
          <a:p>
            <a:pPr lvl="1"/>
            <a:r>
              <a:rPr lang="en-GB" sz="2000" dirty="0"/>
              <a:t>and then the </a:t>
            </a:r>
            <a:r>
              <a:rPr lang="en-GB" sz="2000" dirty="0">
                <a:solidFill>
                  <a:srgbClr val="C00000"/>
                </a:solidFill>
              </a:rPr>
              <a:t>adjectives have to agree </a:t>
            </a:r>
          </a:p>
          <a:p>
            <a:pPr lvl="1"/>
            <a:r>
              <a:rPr lang="en-GB" sz="2000" dirty="0"/>
              <a:t>and then there are verbs! </a:t>
            </a:r>
          </a:p>
          <a:p>
            <a:pPr lvl="1"/>
            <a:r>
              <a:rPr lang="en-GB" sz="2000" dirty="0"/>
              <a:t>or, take this as an example: </a:t>
            </a:r>
          </a:p>
          <a:p>
            <a:pPr marL="380985" lvl="1" indent="0">
              <a:buNone/>
            </a:pPr>
            <a:r>
              <a:rPr lang="en-GB" dirty="0"/>
              <a:t> </a:t>
            </a:r>
          </a:p>
        </p:txBody>
      </p:sp>
      <p:sp>
        <p:nvSpPr>
          <p:cNvPr id="3" name="Slide Number Placeholder 2">
            <a:extLst>
              <a:ext uri="{FF2B5EF4-FFF2-40B4-BE49-F238E27FC236}">
                <a16:creationId xmlns:a16="http://schemas.microsoft.com/office/drawing/2014/main" id="{4EAFBB9B-9605-5D4C-B48C-B294B83F3896}"/>
              </a:ext>
            </a:extLst>
          </p:cNvPr>
          <p:cNvSpPr>
            <a:spLocks noGrp="1"/>
          </p:cNvSpPr>
          <p:nvPr>
            <p:ph type="sldNum" sz="quarter" idx="12"/>
          </p:nvPr>
        </p:nvSpPr>
        <p:spPr/>
        <p:txBody>
          <a:bodyPr/>
          <a:lstStyle/>
          <a:p>
            <a:pPr>
              <a:defRPr/>
            </a:pPr>
            <a:fld id="{CE99131A-398C-9241-B336-70CF4CDEB41B}" type="slidenum">
              <a:rPr lang="en-GB" altLang="x-none" smtClean="0"/>
              <a:pPr>
                <a:defRPr/>
              </a:pPr>
              <a:t>5</a:t>
            </a:fld>
            <a:endParaRPr lang="en-GB" altLang="x-none"/>
          </a:p>
        </p:txBody>
      </p:sp>
      <p:sp>
        <p:nvSpPr>
          <p:cNvPr id="5" name="Rectangle 4">
            <a:extLst>
              <a:ext uri="{FF2B5EF4-FFF2-40B4-BE49-F238E27FC236}">
                <a16:creationId xmlns:a16="http://schemas.microsoft.com/office/drawing/2014/main" id="{71344602-F73D-4D49-96AF-8FE1CB42646E}"/>
              </a:ext>
            </a:extLst>
          </p:cNvPr>
          <p:cNvSpPr/>
          <p:nvPr/>
        </p:nvSpPr>
        <p:spPr>
          <a:xfrm>
            <a:off x="611560" y="5259779"/>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pic>
        <p:nvPicPr>
          <p:cNvPr id="7" name="Picture 6">
            <a:extLst>
              <a:ext uri="{FF2B5EF4-FFF2-40B4-BE49-F238E27FC236}">
                <a16:creationId xmlns:a16="http://schemas.microsoft.com/office/drawing/2014/main" id="{02744DC4-9320-6D4E-B91D-4E8062F1DF0E}"/>
              </a:ext>
            </a:extLst>
          </p:cNvPr>
          <p:cNvPicPr>
            <a:picLocks noChangeAspect="1"/>
          </p:cNvPicPr>
          <p:nvPr/>
        </p:nvPicPr>
        <p:blipFill>
          <a:blip r:embed="rId2"/>
          <a:stretch>
            <a:fillRect/>
          </a:stretch>
        </p:blipFill>
        <p:spPr>
          <a:xfrm>
            <a:off x="5330003" y="3693344"/>
            <a:ext cx="2040228" cy="1146855"/>
          </a:xfrm>
          <a:prstGeom prst="rect">
            <a:avLst/>
          </a:prstGeom>
        </p:spPr>
      </p:pic>
      <p:sp>
        <p:nvSpPr>
          <p:cNvPr id="8" name="TextBox 7">
            <a:extLst>
              <a:ext uri="{FF2B5EF4-FFF2-40B4-BE49-F238E27FC236}">
                <a16:creationId xmlns:a16="http://schemas.microsoft.com/office/drawing/2014/main" id="{AAF8353E-CBFC-1A45-8F62-A5D4043E9BEF}"/>
              </a:ext>
            </a:extLst>
          </p:cNvPr>
          <p:cNvSpPr txBox="1"/>
          <p:nvPr/>
        </p:nvSpPr>
        <p:spPr>
          <a:xfrm>
            <a:off x="6076804" y="4831576"/>
            <a:ext cx="731290" cy="271934"/>
          </a:xfrm>
          <a:prstGeom prst="rect">
            <a:avLst/>
          </a:prstGeom>
          <a:noFill/>
        </p:spPr>
        <p:txBody>
          <a:bodyPr wrap="none" rtlCol="0">
            <a:spAutoFit/>
          </a:bodyPr>
          <a:lstStyle/>
          <a:p>
            <a:r>
              <a:rPr lang="en-GB" sz="1167" i="1" dirty="0">
                <a:latin typeface="+mj-lt"/>
              </a:rPr>
              <a:t>(</a:t>
            </a:r>
            <a:r>
              <a:rPr lang="en-GB" sz="1167" i="1" dirty="0" err="1">
                <a:latin typeface="+mj-lt"/>
              </a:rPr>
              <a:t>biáng</a:t>
            </a:r>
            <a:r>
              <a:rPr lang="en-GB" sz="1167" i="1" dirty="0">
                <a:latin typeface="+mj-lt"/>
              </a:rPr>
              <a:t>)</a:t>
            </a:r>
            <a:endParaRPr lang="en-GB" sz="1167" dirty="0">
              <a:latin typeface="+mj-lt"/>
            </a:endParaRPr>
          </a:p>
        </p:txBody>
      </p:sp>
    </p:spTree>
    <p:extLst>
      <p:ext uri="{BB962C8B-B14F-4D97-AF65-F5344CB8AC3E}">
        <p14:creationId xmlns:p14="http://schemas.microsoft.com/office/powerpoint/2010/main" val="4033465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5C0BB2EA-43CE-55DC-AC4D-02CF977AB33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Clustering</a:t>
            </a:r>
          </a:p>
        </p:txBody>
      </p:sp>
      <p:sp>
        <p:nvSpPr>
          <p:cNvPr id="43010" name="Content Placeholder 2">
            <a:extLst>
              <a:ext uri="{FF2B5EF4-FFF2-40B4-BE49-F238E27FC236}">
                <a16:creationId xmlns:a16="http://schemas.microsoft.com/office/drawing/2014/main" id="{EA332352-3AE2-DFEB-1A1A-9BF15C3487F0}"/>
              </a:ext>
            </a:extLst>
          </p:cNvPr>
          <p:cNvSpPr>
            <a:spLocks noGrp="1"/>
          </p:cNvSpPr>
          <p:nvPr>
            <p:ph idx="1"/>
          </p:nvPr>
        </p:nvSpPr>
        <p:spPr/>
        <p:txBody>
          <a:bodyPr/>
          <a:lstStyle/>
          <a:p>
            <a:r>
              <a:rPr lang="en-GB" altLang="en-US" sz="2333" dirty="0">
                <a:ea typeface="ＭＳ Ｐゴシック" panose="020B0600070205080204" pitchFamily="34" charset="-128"/>
              </a:rPr>
              <a:t>The problem that needs to be solved in clustering:</a:t>
            </a:r>
          </a:p>
          <a:p>
            <a:pPr lvl="1"/>
            <a:r>
              <a:rPr lang="en-GB" altLang="en-US" sz="2333" dirty="0">
                <a:ea typeface="ＭＳ Ｐゴシック" panose="020B0600070205080204" pitchFamily="34" charset="-128"/>
              </a:rPr>
              <a:t>For example, given a dataset, if we knew that there were 3 types of data, but did not have access to a taxonomist (i.e. labels) to directly identify them: we could try a clustering task.</a:t>
            </a:r>
          </a:p>
          <a:p>
            <a:pPr lvl="1"/>
            <a:r>
              <a:rPr lang="en-GB" altLang="en-US" sz="2333" dirty="0">
                <a:ea typeface="ＭＳ Ｐゴシック" panose="020B0600070205080204" pitchFamily="34" charset="-128"/>
              </a:rPr>
              <a:t>This means splitting the data into well-separated group called clusters.</a:t>
            </a:r>
          </a:p>
        </p:txBody>
      </p:sp>
      <p:sp>
        <p:nvSpPr>
          <p:cNvPr id="43011" name="Slide Number Placeholder 3">
            <a:extLst>
              <a:ext uri="{FF2B5EF4-FFF2-40B4-BE49-F238E27FC236}">
                <a16:creationId xmlns:a16="http://schemas.microsoft.com/office/drawing/2014/main" id="{BEFA64AE-2E76-7019-0275-9ACCA5F2B0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AE0CC51-FACD-054E-9B2E-EB1A570039C1}" type="slidenum">
              <a:rPr lang="en-GB" altLang="en-US" sz="833">
                <a:latin typeface="Gill Sans MT" panose="020B0502020104020203" pitchFamily="34" charset="77"/>
              </a:rPr>
              <a:pPr/>
              <a:t>50</a:t>
            </a:fld>
            <a:endParaRPr lang="en-GB" altLang="en-US" sz="833">
              <a:latin typeface="Gill Sans MT" panose="020B0502020104020203" pitchFamily="34" charset="7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FC1FA004-CB7E-2E1B-3C9D-B5020A82EC3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clustering</a:t>
            </a:r>
          </a:p>
        </p:txBody>
      </p:sp>
      <mc:AlternateContent xmlns:mc="http://schemas.openxmlformats.org/markup-compatibility/2006" xmlns:a14="http://schemas.microsoft.com/office/drawing/2010/main">
        <mc:Choice Requires="a14">
          <p:sp>
            <p:nvSpPr>
              <p:cNvPr id="44034" name="Content Placeholder 2">
                <a:extLst>
                  <a:ext uri="{FF2B5EF4-FFF2-40B4-BE49-F238E27FC236}">
                    <a16:creationId xmlns:a16="http://schemas.microsoft.com/office/drawing/2014/main" id="{8FD608A5-E8F7-5770-7F8D-ACEAB184D0BB}"/>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The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𝐾𝑀𝑒𝑎𝑛𝑠</m:t>
                    </m:r>
                  </m:oMath>
                </a14:m>
                <a:r>
                  <a:rPr lang="en-GB" altLang="en-US" dirty="0">
                    <a:latin typeface="Gill Sans MT" panose="020B0502020104020203" pitchFamily="34" charset="77"/>
                    <a:ea typeface="ＭＳ Ｐゴシック" panose="020B0600070205080204" pitchFamily="34" charset="-128"/>
                  </a:rPr>
                  <a:t> algorithm clusters data by trying to separate samples in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𝑛</m:t>
                    </m:r>
                  </m:oMath>
                </a14:m>
                <a:r>
                  <a:rPr lang="en-GB" altLang="en-US" dirty="0">
                    <a:solidFill>
                      <a:srgbClr val="FF0000"/>
                    </a:solidFill>
                    <a:latin typeface="Gill Sans MT" panose="020B0502020104020203" pitchFamily="34" charset="77"/>
                    <a:ea typeface="ＭＳ Ｐゴシック" panose="020B0600070205080204" pitchFamily="34" charset="-128"/>
                  </a:rPr>
                  <a:t> groups of equal variance</a:t>
                </a:r>
                <a:r>
                  <a:rPr lang="en-GB" altLang="en-US" dirty="0">
                    <a:latin typeface="Gill Sans MT" panose="020B0502020104020203" pitchFamily="34" charset="77"/>
                    <a:ea typeface="ＭＳ Ｐゴシック" panose="020B0600070205080204" pitchFamily="34" charset="-128"/>
                  </a:rPr>
                  <a:t>, minimising a criterion known as the inertia or within-cluster sum-of-squares. </a:t>
                </a:r>
              </a:p>
              <a:p>
                <a:r>
                  <a:rPr lang="en-GB" altLang="en-US" dirty="0">
                    <a:latin typeface="Gill Sans MT" panose="020B0502020104020203" pitchFamily="34" charset="77"/>
                    <a:ea typeface="ＭＳ Ｐゴシック" panose="020B0600070205080204" pitchFamily="34" charset="-128"/>
                  </a:rPr>
                  <a:t>This algorithm requires the number of clusters to be specified. It scales well to large number of samples and has been used across a large range of application areas in many different fields.</a:t>
                </a:r>
              </a:p>
              <a:p>
                <a:r>
                  <a:rPr lang="en-GB" altLang="en-US" dirty="0">
                    <a:latin typeface="Gill Sans MT" panose="020B0502020104020203" pitchFamily="34" charset="77"/>
                    <a:ea typeface="ＭＳ Ｐゴシック" panose="020B0600070205080204" pitchFamily="34" charset="-128"/>
                  </a:rPr>
                  <a:t>The k-means algorithm divides a set of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𝑁</m:t>
                    </m:r>
                  </m:oMath>
                </a14:m>
                <a:r>
                  <a:rPr lang="en-GB" altLang="en-US" dirty="0">
                    <a:latin typeface="Gill Sans MT" panose="020B0502020104020203" pitchFamily="34" charset="77"/>
                    <a:ea typeface="ＭＳ Ｐゴシック" panose="020B0600070205080204" pitchFamily="34" charset="-128"/>
                  </a:rPr>
                  <a:t> samples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𝑋</m:t>
                    </m:r>
                  </m:oMath>
                </a14:m>
                <a:r>
                  <a:rPr lang="en-GB" altLang="en-US" dirty="0">
                    <a:latin typeface="Gill Sans MT" panose="020B0502020104020203" pitchFamily="34" charset="77"/>
                    <a:ea typeface="ＭＳ Ｐゴシック" panose="020B0600070205080204" pitchFamily="34" charset="-128"/>
                  </a:rPr>
                  <a:t> into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𝐾</m:t>
                    </m:r>
                  </m:oMath>
                </a14:m>
                <a:r>
                  <a:rPr lang="en-GB" altLang="en-US" dirty="0">
                    <a:latin typeface="Gill Sans MT" panose="020B0502020104020203" pitchFamily="34" charset="77"/>
                    <a:ea typeface="ＭＳ Ｐゴシック" panose="020B0600070205080204" pitchFamily="34" charset="-128"/>
                  </a:rPr>
                  <a:t> disjoint clusters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𝐶</m:t>
                    </m:r>
                  </m:oMath>
                </a14:m>
                <a:r>
                  <a:rPr lang="en-GB" altLang="en-US" dirty="0">
                    <a:latin typeface="Gill Sans MT" panose="020B0502020104020203" pitchFamily="34" charset="77"/>
                    <a:ea typeface="ＭＳ Ｐゴシック" panose="020B0600070205080204" pitchFamily="34" charset="-128"/>
                  </a:rPr>
                  <a:t>, each described by the mean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𝜇</m:t>
                    </m:r>
                    <m:r>
                      <a:rPr lang="en-GB" altLang="en-US" i="1" baseline="-25000" dirty="0" err="1">
                        <a:latin typeface="Cambria Math" panose="02040503050406030204" pitchFamily="18" charset="0"/>
                        <a:ea typeface="ＭＳ Ｐゴシック" panose="020B0600070205080204" pitchFamily="34" charset="-128"/>
                      </a:rPr>
                      <m:t>𝑗</m:t>
                    </m:r>
                  </m:oMath>
                </a14:m>
                <a:r>
                  <a:rPr lang="en-GB" altLang="en-US" dirty="0">
                    <a:latin typeface="Gill Sans MT" panose="020B0502020104020203" pitchFamily="34" charset="77"/>
                    <a:ea typeface="ＭＳ Ｐゴシック" panose="020B0600070205080204" pitchFamily="34" charset="-128"/>
                  </a:rPr>
                  <a:t> of the samples in the cluster. </a:t>
                </a:r>
              </a:p>
            </p:txBody>
          </p:sp>
        </mc:Choice>
        <mc:Fallback xmlns="">
          <p:sp>
            <p:nvSpPr>
              <p:cNvPr id="44034" name="Content Placeholder 2">
                <a:extLst>
                  <a:ext uri="{FF2B5EF4-FFF2-40B4-BE49-F238E27FC236}">
                    <a16:creationId xmlns:a16="http://schemas.microsoft.com/office/drawing/2014/main" id="{8FD608A5-E8F7-5770-7F8D-ACEAB184D0BB}"/>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4035" name="Slide Number Placeholder 3">
            <a:extLst>
              <a:ext uri="{FF2B5EF4-FFF2-40B4-BE49-F238E27FC236}">
                <a16:creationId xmlns:a16="http://schemas.microsoft.com/office/drawing/2014/main" id="{815A385A-17C6-70A9-1AEF-177C41AC1A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D8CF856-EC88-5F4C-8327-1FE08733C9D7}" type="slidenum">
              <a:rPr lang="en-GB" altLang="en-US" sz="833">
                <a:latin typeface="Gill Sans MT" panose="020B0502020104020203" pitchFamily="34" charset="77"/>
              </a:rPr>
              <a:pPr/>
              <a:t>51</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E2712DB4-0A81-BEAF-44D1-2417043A54DD}"/>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141DACB-2499-FC44-A646-15833D454D33}"/>
                  </a:ext>
                </a:extLst>
              </p14:cNvPr>
              <p14:cNvContentPartPr/>
              <p14:nvPr/>
            </p14:nvContentPartPr>
            <p14:xfrm>
              <a:off x="1436040" y="2788560"/>
              <a:ext cx="5847480" cy="2148840"/>
            </p14:xfrm>
          </p:contentPart>
        </mc:Choice>
        <mc:Fallback>
          <p:pic>
            <p:nvPicPr>
              <p:cNvPr id="3" name="Ink 2">
                <a:extLst>
                  <a:ext uri="{FF2B5EF4-FFF2-40B4-BE49-F238E27FC236}">
                    <a16:creationId xmlns:a16="http://schemas.microsoft.com/office/drawing/2014/main" id="{4141DACB-2499-FC44-A646-15833D454D33}"/>
                  </a:ext>
                </a:extLst>
              </p:cNvPr>
              <p:cNvPicPr/>
              <p:nvPr/>
            </p:nvPicPr>
            <p:blipFill>
              <a:blip r:embed="rId4"/>
              <a:stretch>
                <a:fillRect/>
              </a:stretch>
            </p:blipFill>
            <p:spPr>
              <a:xfrm>
                <a:off x="1426680" y="2779200"/>
                <a:ext cx="5866200" cy="2167560"/>
              </a:xfrm>
              <a:prstGeom prst="rect">
                <a:avLst/>
              </a:prstGeom>
            </p:spPr>
          </p:pic>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0C34-A722-DDDC-EFFB-D07DCA1A3C60}"/>
              </a:ext>
            </a:extLst>
          </p:cNvPr>
          <p:cNvSpPr>
            <a:spLocks noGrp="1"/>
          </p:cNvSpPr>
          <p:nvPr>
            <p:ph type="title"/>
          </p:nvPr>
        </p:nvSpPr>
        <p:spPr/>
        <p:txBody>
          <a:bodyPr/>
          <a:lstStyle/>
          <a:p>
            <a:r>
              <a:rPr lang="en-GB" dirty="0"/>
              <a:t>K-means</a:t>
            </a:r>
          </a:p>
        </p:txBody>
      </p:sp>
      <p:sp>
        <p:nvSpPr>
          <p:cNvPr id="3" name="Slide Number Placeholder 2">
            <a:extLst>
              <a:ext uri="{FF2B5EF4-FFF2-40B4-BE49-F238E27FC236}">
                <a16:creationId xmlns:a16="http://schemas.microsoft.com/office/drawing/2014/main" id="{9E7554A6-78EA-2BE5-1717-6F2366CA8280}"/>
              </a:ext>
            </a:extLst>
          </p:cNvPr>
          <p:cNvSpPr>
            <a:spLocks noGrp="1"/>
          </p:cNvSpPr>
          <p:nvPr>
            <p:ph type="sldNum" sz="quarter" idx="12"/>
          </p:nvPr>
        </p:nvSpPr>
        <p:spPr/>
        <p:txBody>
          <a:bodyPr/>
          <a:lstStyle/>
          <a:p>
            <a:fld id="{BB98F552-A29D-2D4E-8192-F20670493719}" type="slidenum">
              <a:rPr lang="en-GB" altLang="en-US" smtClean="0"/>
              <a:pPr/>
              <a:t>52</a:t>
            </a:fld>
            <a:endParaRPr lang="en-GB" altLang="en-US"/>
          </a:p>
        </p:txBody>
      </p:sp>
      <p:pic>
        <p:nvPicPr>
          <p:cNvPr id="7" name="Picture 6" descr="Chart, scatter chart&#10;&#10;Description automatically generated">
            <a:extLst>
              <a:ext uri="{FF2B5EF4-FFF2-40B4-BE49-F238E27FC236}">
                <a16:creationId xmlns:a16="http://schemas.microsoft.com/office/drawing/2014/main" id="{186F0C14-0CA8-BE10-79E1-01C5590C8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057300"/>
            <a:ext cx="5231234" cy="4014019"/>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6BAD086-31BB-BB47-B636-32B5A3431420}"/>
                  </a:ext>
                </a:extLst>
              </p14:cNvPr>
              <p14:cNvContentPartPr/>
              <p14:nvPr/>
            </p14:nvContentPartPr>
            <p14:xfrm>
              <a:off x="498240" y="709200"/>
              <a:ext cx="8503920" cy="4699800"/>
            </p14:xfrm>
          </p:contentPart>
        </mc:Choice>
        <mc:Fallback>
          <p:pic>
            <p:nvPicPr>
              <p:cNvPr id="4" name="Ink 3">
                <a:extLst>
                  <a:ext uri="{FF2B5EF4-FFF2-40B4-BE49-F238E27FC236}">
                    <a16:creationId xmlns:a16="http://schemas.microsoft.com/office/drawing/2014/main" id="{E6BAD086-31BB-BB47-B636-32B5A3431420}"/>
                  </a:ext>
                </a:extLst>
              </p:cNvPr>
              <p:cNvPicPr/>
              <p:nvPr/>
            </p:nvPicPr>
            <p:blipFill>
              <a:blip r:embed="rId4"/>
              <a:stretch>
                <a:fillRect/>
              </a:stretch>
            </p:blipFill>
            <p:spPr>
              <a:xfrm>
                <a:off x="488880" y="699840"/>
                <a:ext cx="8522640" cy="4718520"/>
              </a:xfrm>
              <a:prstGeom prst="rect">
                <a:avLst/>
              </a:prstGeom>
            </p:spPr>
          </p:pic>
        </mc:Fallback>
      </mc:AlternateContent>
    </p:spTree>
    <p:extLst>
      <p:ext uri="{BB962C8B-B14F-4D97-AF65-F5344CB8AC3E}">
        <p14:creationId xmlns:p14="http://schemas.microsoft.com/office/powerpoint/2010/main" val="1834378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BCB323D2-4E77-8A83-F031-40B0583C982C}"/>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a:t>
            </a:r>
          </a:p>
        </p:txBody>
      </p:sp>
      <mc:AlternateContent xmlns:mc="http://schemas.openxmlformats.org/markup-compatibility/2006" xmlns:a14="http://schemas.microsoft.com/office/drawing/2010/main">
        <mc:Choice Requires="a14">
          <p:sp>
            <p:nvSpPr>
              <p:cNvPr id="45058" name="Content Placeholder 2">
                <a:extLst>
                  <a:ext uri="{FF2B5EF4-FFF2-40B4-BE49-F238E27FC236}">
                    <a16:creationId xmlns:a16="http://schemas.microsoft.com/office/drawing/2014/main" id="{71CB1709-19C6-7AAE-2D4B-3189718762BA}"/>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The means are commonly called the cluster </a:t>
                </a:r>
                <a:r>
                  <a:rPr lang="en-GB" altLang="en-GB" dirty="0">
                    <a:latin typeface="Gill Sans MT" panose="020B0502020104020203" pitchFamily="34" charset="77"/>
                    <a:ea typeface="ＭＳ Ｐゴシック" panose="020B0600070205080204" pitchFamily="34" charset="-128"/>
                  </a:rPr>
                  <a:t>“</a:t>
                </a:r>
                <a:r>
                  <a:rPr lang="en-GB" altLang="en-US" dirty="0">
                    <a:latin typeface="Gill Sans MT" panose="020B0502020104020203" pitchFamily="34" charset="77"/>
                    <a:ea typeface="ＭＳ Ｐゴシック" panose="020B0600070205080204" pitchFamily="34" charset="-128"/>
                  </a:rPr>
                  <a:t>centroids</a:t>
                </a:r>
                <a:r>
                  <a:rPr lang="en-GB" altLang="en-GB" dirty="0">
                    <a:latin typeface="Gill Sans MT" panose="020B0502020104020203" pitchFamily="34" charset="77"/>
                    <a:ea typeface="ＭＳ Ｐゴシック" panose="020B0600070205080204" pitchFamily="34" charset="-128"/>
                  </a:rPr>
                  <a:t>”</a:t>
                </a:r>
                <a:r>
                  <a:rPr lang="en-GB" altLang="en-US" dirty="0">
                    <a:latin typeface="Gill Sans MT" panose="020B0502020104020203" pitchFamily="34" charset="77"/>
                    <a:ea typeface="ＭＳ Ｐゴシック" panose="020B0600070205080204" pitchFamily="34" charset="-128"/>
                  </a:rPr>
                  <a:t>; note that they are not, in general, points from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𝑋</m:t>
                    </m:r>
                  </m:oMath>
                </a14:m>
                <a:r>
                  <a:rPr lang="en-GB" altLang="en-US" dirty="0">
                    <a:latin typeface="Gill Sans MT" panose="020B0502020104020203" pitchFamily="34" charset="77"/>
                    <a:ea typeface="ＭＳ Ｐゴシック" panose="020B0600070205080204" pitchFamily="34" charset="-128"/>
                  </a:rPr>
                  <a:t>, although they live in the same space. </a:t>
                </a:r>
              </a:p>
              <a:p>
                <a:r>
                  <a:rPr lang="en-GB" altLang="en-US" dirty="0">
                    <a:latin typeface="Gill Sans MT" panose="020B0502020104020203" pitchFamily="34" charset="77"/>
                    <a:ea typeface="ＭＳ Ｐゴシック" panose="020B0600070205080204" pitchFamily="34" charset="-128"/>
                  </a:rPr>
                  <a:t>The K-means algorithm aims to choose centroids that minimise the inertia, or within-cluster sum of squared criterion:</a:t>
                </a:r>
              </a:p>
              <a:p>
                <a:endParaRPr lang="en-GB" altLang="en-US" dirty="0">
                  <a:latin typeface="Gill Sans MT" panose="020B0502020104020203" pitchFamily="34" charset="77"/>
                  <a:ea typeface="ＭＳ Ｐゴシック" panose="020B0600070205080204" pitchFamily="34" charset="-128"/>
                </a:endParaRPr>
              </a:p>
            </p:txBody>
          </p:sp>
        </mc:Choice>
        <mc:Fallback xmlns="">
          <p:sp>
            <p:nvSpPr>
              <p:cNvPr id="45058" name="Content Placeholder 2">
                <a:extLst>
                  <a:ext uri="{FF2B5EF4-FFF2-40B4-BE49-F238E27FC236}">
                    <a16:creationId xmlns:a16="http://schemas.microsoft.com/office/drawing/2014/main" id="{71CB1709-19C6-7AAE-2D4B-3189718762BA}"/>
                  </a:ext>
                </a:extLst>
              </p:cNvPr>
              <p:cNvSpPr>
                <a:spLocks noGrp="1" noRot="1" noChangeAspect="1" noMove="1" noResize="1" noEditPoints="1" noAdjustHandles="1" noChangeArrowheads="1" noChangeShapeType="1" noTextEdit="1"/>
              </p:cNvSpPr>
              <p:nvPr>
                <p:ph idx="1"/>
              </p:nvPr>
            </p:nvSpPr>
            <p:spPr>
              <a:blipFill>
                <a:blip r:embed="rId2"/>
                <a:stretch>
                  <a:fillRect l="-772" t="-1223" r="-1389"/>
                </a:stretch>
              </a:blipFill>
            </p:spPr>
            <p:txBody>
              <a:bodyPr/>
              <a:lstStyle/>
              <a:p>
                <a:r>
                  <a:rPr lang="en-GB">
                    <a:noFill/>
                  </a:rPr>
                  <a:t> </a:t>
                </a:r>
              </a:p>
            </p:txBody>
          </p:sp>
        </mc:Fallback>
      </mc:AlternateContent>
      <p:sp>
        <p:nvSpPr>
          <p:cNvPr id="45059" name="Slide Number Placeholder 3">
            <a:extLst>
              <a:ext uri="{FF2B5EF4-FFF2-40B4-BE49-F238E27FC236}">
                <a16:creationId xmlns:a16="http://schemas.microsoft.com/office/drawing/2014/main" id="{722BD20E-4AC9-D5D6-4AD8-885285E730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4914533-F6C7-FC45-902B-CB00975A8D1F}" type="slidenum">
              <a:rPr lang="en-GB" altLang="en-US" sz="833">
                <a:latin typeface="Gill Sans MT" panose="020B0502020104020203" pitchFamily="34" charset="77"/>
              </a:rPr>
              <a:pPr/>
              <a:t>53</a:t>
            </a:fld>
            <a:endParaRPr lang="en-GB" altLang="en-US" sz="833">
              <a:latin typeface="Gill Sans MT" panose="020B0502020104020203" pitchFamily="34" charset="7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4D2964-AF06-1D2C-D949-CE7763F80423}"/>
                  </a:ext>
                </a:extLst>
              </p:cNvPr>
              <p:cNvSpPr txBox="1"/>
              <p:nvPr/>
            </p:nvSpPr>
            <p:spPr>
              <a:xfrm>
                <a:off x="827584" y="2641476"/>
                <a:ext cx="2085956"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=0</m:t>
                          </m:r>
                        </m:sub>
                        <m:sup>
                          <m:r>
                            <a:rPr lang="en-GB" b="0" i="1" smtClean="0">
                              <a:latin typeface="Cambria Math" panose="02040503050406030204" pitchFamily="18" charset="0"/>
                            </a:rPr>
                            <m:t>𝑛</m:t>
                          </m:r>
                        </m:sup>
                        <m:e>
                          <m:func>
                            <m:funcPr>
                              <m:ctrlPr>
                                <a:rPr lang="en-GB" i="1">
                                  <a:latin typeface="Cambria Math" panose="02040503050406030204" pitchFamily="18" charset="0"/>
                                </a:rPr>
                              </m:ctrlPr>
                            </m:funcPr>
                            <m:fName>
                              <m:r>
                                <m:rPr>
                                  <m:sty m:val="p"/>
                                </m:rPr>
                                <a:rPr lang="en-GB">
                                  <a:latin typeface="Cambria Math" panose="02040503050406030204" pitchFamily="18" charset="0"/>
                                </a:rPr>
                                <m:t>min</m:t>
                              </m:r>
                            </m:fName>
                            <m:e>
                              <m:r>
                                <a:rPr lang="en-GB" i="1">
                                  <a:latin typeface="Cambria Math" panose="02040503050406030204" pitchFamily="18" charset="0"/>
                                </a:rPr>
                                <m:t>(</m:t>
                              </m:r>
                              <m:sSup>
                                <m:sSupPr>
                                  <m:ctrlPr>
                                    <a:rPr lang="en-GB" i="1">
                                      <a:latin typeface="Cambria Math" panose="02040503050406030204" pitchFamily="18" charset="0"/>
                                    </a:rPr>
                                  </m:ctrlPr>
                                </m:sSup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𝜇</m:t>
                                          </m:r>
                                        </m:e>
                                        <m:sub>
                                          <m:r>
                                            <a:rPr lang="en-GB" i="1">
                                              <a:latin typeface="Cambria Math" panose="02040503050406030204" pitchFamily="18" charset="0"/>
                                            </a:rPr>
                                            <m:t>𝑗</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𝜇</m:t>
                                          </m:r>
                                        </m:e>
                                        <m:sub>
                                          <m:r>
                                            <a:rPr lang="en-GB" i="1">
                                              <a:latin typeface="Cambria Math" panose="02040503050406030204" pitchFamily="18" charset="0"/>
                                              <a:ea typeface="Cambria Math" panose="02040503050406030204" pitchFamily="18" charset="0"/>
                                            </a:rPr>
                                            <m:t>𝑖</m:t>
                                          </m:r>
                                        </m:sub>
                                      </m:sSub>
                                    </m:e>
                                  </m:d>
                                </m:e>
                                <m:sup>
                                  <m:r>
                                    <a:rPr lang="en-GB" i="1">
                                      <a:latin typeface="Cambria Math" panose="02040503050406030204" pitchFamily="18" charset="0"/>
                                    </a:rPr>
                                    <m:t>2</m:t>
                                  </m:r>
                                </m:sup>
                              </m:sSup>
                              <m:r>
                                <a:rPr lang="en-GB" i="1">
                                  <a:latin typeface="Cambria Math" panose="02040503050406030204" pitchFamily="18" charset="0"/>
                                </a:rPr>
                                <m:t>)</m:t>
                              </m:r>
                            </m:e>
                          </m:func>
                        </m:e>
                      </m:nary>
                    </m:oMath>
                  </m:oMathPara>
                </a14:m>
                <a:endParaRPr lang="en-GB" dirty="0"/>
              </a:p>
            </p:txBody>
          </p:sp>
        </mc:Choice>
        <mc:Fallback xmlns="">
          <p:sp>
            <p:nvSpPr>
              <p:cNvPr id="2" name="TextBox 1">
                <a:extLst>
                  <a:ext uri="{FF2B5EF4-FFF2-40B4-BE49-F238E27FC236}">
                    <a16:creationId xmlns:a16="http://schemas.microsoft.com/office/drawing/2014/main" id="{374D2964-AF06-1D2C-D949-CE7763F80423}"/>
                  </a:ext>
                </a:extLst>
              </p:cNvPr>
              <p:cNvSpPr txBox="1">
                <a:spLocks noRot="1" noChangeAspect="1" noMove="1" noResize="1" noEditPoints="1" noAdjustHandles="1" noChangeArrowheads="1" noChangeShapeType="1" noTextEdit="1"/>
              </p:cNvSpPr>
              <p:nvPr/>
            </p:nvSpPr>
            <p:spPr>
              <a:xfrm>
                <a:off x="827584" y="2641476"/>
                <a:ext cx="2085956" cy="756426"/>
              </a:xfrm>
              <a:prstGeom prst="rect">
                <a:avLst/>
              </a:prstGeom>
              <a:blipFill>
                <a:blip r:embed="rId3"/>
                <a:stretch>
                  <a:fillRect l="-39394" t="-116393" r="-3030" b="-1770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686395-8A8D-5FE8-681E-FB7B46C31718}"/>
                  </a:ext>
                </a:extLst>
              </p:cNvPr>
              <p:cNvSpPr txBox="1"/>
              <p:nvPr/>
            </p:nvSpPr>
            <p:spPr>
              <a:xfrm>
                <a:off x="1331640" y="3207973"/>
                <a:ext cx="547586" cy="232756"/>
              </a:xfrm>
              <a:prstGeom prst="rect">
                <a:avLst/>
              </a:prstGeom>
              <a:noFill/>
            </p:spPr>
            <p:txBody>
              <a:bodyPr wrap="none" lIns="0" tIns="0" rIns="0" bIns="0" rtlCol="0">
                <a:spAutoFit/>
              </a:bodyPr>
              <a:lstStyle/>
              <a:p>
                <a14:m>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𝜇</m:t>
                        </m:r>
                      </m:e>
                      <m:sub>
                        <m:r>
                          <a:rPr lang="en-GB" sz="1400" i="1">
                            <a:latin typeface="Cambria Math" panose="02040503050406030204" pitchFamily="18" charset="0"/>
                          </a:rPr>
                          <m:t>𝑗</m:t>
                        </m:r>
                      </m:sub>
                    </m:sSub>
                    <m:r>
                      <a:rPr lang="en-GB" sz="140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𝐶</m:t>
                    </m:r>
                  </m:oMath>
                </a14:m>
                <a:r>
                  <a:rPr lang="en-GB" sz="1400" dirty="0"/>
                  <a:t> </a:t>
                </a:r>
                <a:endParaRPr lang="en-GB" dirty="0"/>
              </a:p>
            </p:txBody>
          </p:sp>
        </mc:Choice>
        <mc:Fallback xmlns="">
          <p:sp>
            <p:nvSpPr>
              <p:cNvPr id="4" name="TextBox 3">
                <a:extLst>
                  <a:ext uri="{FF2B5EF4-FFF2-40B4-BE49-F238E27FC236}">
                    <a16:creationId xmlns:a16="http://schemas.microsoft.com/office/drawing/2014/main" id="{01686395-8A8D-5FE8-681E-FB7B46C31718}"/>
                  </a:ext>
                </a:extLst>
              </p:cNvPr>
              <p:cNvSpPr txBox="1">
                <a:spLocks noRot="1" noChangeAspect="1" noMove="1" noResize="1" noEditPoints="1" noAdjustHandles="1" noChangeArrowheads="1" noChangeShapeType="1" noTextEdit="1"/>
              </p:cNvSpPr>
              <p:nvPr/>
            </p:nvSpPr>
            <p:spPr>
              <a:xfrm>
                <a:off x="1331640" y="3207973"/>
                <a:ext cx="547586" cy="232756"/>
              </a:xfrm>
              <a:prstGeom prst="rect">
                <a:avLst/>
              </a:prstGeom>
              <a:blipFill>
                <a:blip r:embed="rId4"/>
                <a:stretch>
                  <a:fillRect l="-11364" b="-26316"/>
                </a:stretch>
              </a:blipFill>
            </p:spPr>
            <p:txBody>
              <a:bodyPr/>
              <a:lstStyle/>
              <a:p>
                <a:r>
                  <a:rPr lang="en-GB">
                    <a:noFill/>
                  </a:rPr>
                  <a:t> </a:t>
                </a:r>
              </a:p>
            </p:txBody>
          </p:sp>
        </mc:Fallback>
      </mc:AlternateContent>
      <p:pic>
        <p:nvPicPr>
          <p:cNvPr id="5" name="Picture 4" descr="Chart, scatter chart&#10;&#10;Description automatically generated">
            <a:extLst>
              <a:ext uri="{FF2B5EF4-FFF2-40B4-BE49-F238E27FC236}">
                <a16:creationId xmlns:a16="http://schemas.microsoft.com/office/drawing/2014/main" id="{EB86EF1F-4841-008E-2993-B5EE557F44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7127" y="2594187"/>
            <a:ext cx="3600400" cy="2762651"/>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77FDF6D2-768E-464C-989C-B0EE31C87E12}"/>
                  </a:ext>
                </a:extLst>
              </p14:cNvPr>
              <p14:cNvContentPartPr/>
              <p14:nvPr/>
            </p14:nvContentPartPr>
            <p14:xfrm>
              <a:off x="4840200" y="3324960"/>
              <a:ext cx="3011760" cy="973080"/>
            </p14:xfrm>
          </p:contentPart>
        </mc:Choice>
        <mc:Fallback>
          <p:pic>
            <p:nvPicPr>
              <p:cNvPr id="3" name="Ink 2">
                <a:extLst>
                  <a:ext uri="{FF2B5EF4-FFF2-40B4-BE49-F238E27FC236}">
                    <a16:creationId xmlns:a16="http://schemas.microsoft.com/office/drawing/2014/main" id="{77FDF6D2-768E-464C-989C-B0EE31C87E12}"/>
                  </a:ext>
                </a:extLst>
              </p:cNvPr>
              <p:cNvPicPr/>
              <p:nvPr/>
            </p:nvPicPr>
            <p:blipFill>
              <a:blip r:embed="rId7"/>
              <a:stretch>
                <a:fillRect/>
              </a:stretch>
            </p:blipFill>
            <p:spPr>
              <a:xfrm>
                <a:off x="4830840" y="3315600"/>
                <a:ext cx="3030480" cy="991800"/>
              </a:xfrm>
              <a:prstGeom prst="rect">
                <a:avLst/>
              </a:prstGeom>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F0747334-93E5-EAF2-FC5E-5267D26637A1}"/>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How K-means works </a:t>
            </a:r>
          </a:p>
        </p:txBody>
      </p:sp>
      <mc:AlternateContent xmlns:mc="http://schemas.openxmlformats.org/markup-compatibility/2006" xmlns:a14="http://schemas.microsoft.com/office/drawing/2010/main">
        <mc:Choice Requires="a14">
          <p:sp>
            <p:nvSpPr>
              <p:cNvPr id="47106" name="Content Placeholder 2">
                <a:extLst>
                  <a:ext uri="{FF2B5EF4-FFF2-40B4-BE49-F238E27FC236}">
                    <a16:creationId xmlns:a16="http://schemas.microsoft.com/office/drawing/2014/main" id="{4E8840A5-0F5D-5979-2C50-941C2F8CA030}"/>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K-means has three steps. </a:t>
                </a:r>
              </a:p>
              <a:p>
                <a:r>
                  <a:rPr lang="en-GB" altLang="en-US" dirty="0">
                    <a:latin typeface="Gill Sans MT" panose="020B0502020104020203" pitchFamily="34" charset="77"/>
                    <a:ea typeface="ＭＳ Ｐゴシック" panose="020B0600070205080204" pitchFamily="34" charset="-128"/>
                  </a:rPr>
                  <a:t>The first step chooses the initial centroids, with the most basic method being to choose k samples from the dataset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𝑋</m:t>
                    </m:r>
                  </m:oMath>
                </a14:m>
                <a:r>
                  <a:rPr lang="en-GB" altLang="en-US" dirty="0">
                    <a:latin typeface="Gill Sans MT" panose="020B0502020104020203" pitchFamily="34" charset="77"/>
                    <a:ea typeface="ＭＳ Ｐゴシック" panose="020B0600070205080204" pitchFamily="34" charset="-128"/>
                  </a:rPr>
                  <a:t>.</a:t>
                </a:r>
              </a:p>
              <a:p>
                <a:r>
                  <a:rPr lang="en-GB" altLang="en-US" dirty="0">
                    <a:latin typeface="Gill Sans MT" panose="020B0502020104020203" pitchFamily="34" charset="77"/>
                    <a:ea typeface="ＭＳ Ｐゴシック" panose="020B0600070205080204" pitchFamily="34" charset="-128"/>
                  </a:rPr>
                  <a:t>After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𝑖𝑛𝑖𝑡𝑖𝑎𝑙𝑖𝑠𝑎𝑡𝑖𝑜𝑛</m:t>
                    </m:r>
                  </m:oMath>
                </a14:m>
                <a:r>
                  <a:rPr lang="en-GB" altLang="en-US" dirty="0">
                    <a:latin typeface="Gill Sans MT" panose="020B0502020104020203" pitchFamily="34" charset="77"/>
                    <a:ea typeface="ＭＳ Ｐゴシック" panose="020B0600070205080204" pitchFamily="34" charset="-128"/>
                  </a:rPr>
                  <a:t>, K-means consists of looping between the two other steps. </a:t>
                </a:r>
              </a:p>
              <a:p>
                <a:r>
                  <a:rPr lang="en-GB" altLang="en-US" dirty="0">
                    <a:latin typeface="Gill Sans MT" panose="020B0502020104020203" pitchFamily="34" charset="77"/>
                    <a:ea typeface="ＭＳ Ｐゴシック" panose="020B0600070205080204" pitchFamily="34" charset="-128"/>
                  </a:rPr>
                  <a:t>The first step assigns each sample to its nearest centroid. The second step creates new centroids by taking the mean value of all of the samples assigned to each previous centroid. </a:t>
                </a:r>
              </a:p>
              <a:p>
                <a:r>
                  <a:rPr lang="en-GB" altLang="en-US" dirty="0">
                    <a:latin typeface="Gill Sans MT" panose="020B0502020104020203" pitchFamily="34" charset="77"/>
                    <a:ea typeface="ＭＳ Ｐゴシック" panose="020B0600070205080204" pitchFamily="34" charset="-128"/>
                  </a:rPr>
                  <a:t>The difference between the old and the new centroids are computed and the algorithm repeats these last two steps until this value is less than a threshold. In other words, it repeats until the centroids do not move significantly.</a:t>
                </a:r>
              </a:p>
            </p:txBody>
          </p:sp>
        </mc:Choice>
        <mc:Fallback xmlns="">
          <p:sp>
            <p:nvSpPr>
              <p:cNvPr id="47106" name="Content Placeholder 2">
                <a:extLst>
                  <a:ext uri="{FF2B5EF4-FFF2-40B4-BE49-F238E27FC236}">
                    <a16:creationId xmlns:a16="http://schemas.microsoft.com/office/drawing/2014/main" id="{4E8840A5-0F5D-5979-2C50-941C2F8CA030}"/>
                  </a:ext>
                </a:extLst>
              </p:cNvPr>
              <p:cNvSpPr>
                <a:spLocks noGrp="1" noRot="1" noChangeAspect="1" noMove="1" noResize="1" noEditPoints="1" noAdjustHandles="1" noChangeArrowheads="1" noChangeShapeType="1" noTextEdit="1"/>
              </p:cNvSpPr>
              <p:nvPr>
                <p:ph idx="1"/>
              </p:nvPr>
            </p:nvSpPr>
            <p:spPr>
              <a:blipFill>
                <a:blip r:embed="rId2"/>
                <a:stretch>
                  <a:fillRect l="-772" t="-1223" r="-463"/>
                </a:stretch>
              </a:blipFill>
            </p:spPr>
            <p:txBody>
              <a:bodyPr/>
              <a:lstStyle/>
              <a:p>
                <a:r>
                  <a:rPr lang="en-GB">
                    <a:noFill/>
                  </a:rPr>
                  <a:t> </a:t>
                </a:r>
              </a:p>
            </p:txBody>
          </p:sp>
        </mc:Fallback>
      </mc:AlternateContent>
      <p:sp>
        <p:nvSpPr>
          <p:cNvPr id="47107" name="Slide Number Placeholder 3">
            <a:extLst>
              <a:ext uri="{FF2B5EF4-FFF2-40B4-BE49-F238E27FC236}">
                <a16:creationId xmlns:a16="http://schemas.microsoft.com/office/drawing/2014/main" id="{15C51802-0E58-ECE1-8E06-95B32FF84A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388881A-5AD3-5D41-BA58-828C13EC41CA}" type="slidenum">
              <a:rPr lang="en-GB" altLang="en-US" sz="833">
                <a:latin typeface="Gill Sans MT" panose="020B0502020104020203" pitchFamily="34" charset="77"/>
              </a:rPr>
              <a:pPr/>
              <a:t>54</a:t>
            </a:fld>
            <a:endParaRPr lang="en-GB" altLang="en-US" sz="833">
              <a:latin typeface="Gill Sans MT" panose="020B0502020104020203" pitchFamily="34" charset="77"/>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BBC736B0-8D15-0CE7-2D05-4D8952339C77}"/>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Algorithm</a:t>
            </a:r>
          </a:p>
        </p:txBody>
      </p:sp>
      <p:sp>
        <p:nvSpPr>
          <p:cNvPr id="49154" name="Content Placeholder 2">
            <a:extLst>
              <a:ext uri="{FF2B5EF4-FFF2-40B4-BE49-F238E27FC236}">
                <a16:creationId xmlns:a16="http://schemas.microsoft.com/office/drawing/2014/main" id="{F5C6AFF1-58D1-90A6-C33F-9CC3062069DA}"/>
              </a:ext>
            </a:extLst>
          </p:cNvPr>
          <p:cNvSpPr>
            <a:spLocks noGrp="1"/>
          </p:cNvSpPr>
          <p:nvPr>
            <p:ph idx="1"/>
          </p:nvPr>
        </p:nvSpPr>
        <p:spPr/>
        <p:txBody>
          <a:bodyPr/>
          <a:lstStyle/>
          <a:p>
            <a:r>
              <a:rPr lang="en-GB" altLang="en-US" dirty="0">
                <a:ea typeface="ＭＳ Ｐゴシック" panose="020B0600070205080204" pitchFamily="34" charset="-128"/>
              </a:rPr>
              <a:t>First the initial cluster for each of t</a:t>
            </a:r>
            <a:r>
              <a:rPr lang="en-GB" altLang="en-US" dirty="0">
                <a:latin typeface="Gill Sans MT" panose="020B0502020104020203" pitchFamily="34" charset="77"/>
                <a:ea typeface="ＭＳ Ｐゴシック" panose="020B0600070205080204" pitchFamily="34" charset="-128"/>
              </a:rPr>
              <a:t>he points is calculated using the current centroids. </a:t>
            </a:r>
          </a:p>
          <a:p>
            <a:r>
              <a:rPr lang="en-GB" altLang="en-US" dirty="0">
                <a:latin typeface="Gill Sans MT" panose="020B0502020104020203" pitchFamily="34" charset="77"/>
                <a:ea typeface="ＭＳ Ｐゴシック" panose="020B0600070205080204" pitchFamily="34" charset="-128"/>
              </a:rPr>
              <a:t>Secondly, the centroids are </a:t>
            </a:r>
            <a:r>
              <a:rPr lang="en-GB" altLang="en-US" dirty="0">
                <a:solidFill>
                  <a:srgbClr val="FF0000"/>
                </a:solidFill>
                <a:latin typeface="Gill Sans MT" panose="020B0502020104020203" pitchFamily="34" charset="77"/>
                <a:ea typeface="ＭＳ Ｐゴシック" panose="020B0600070205080204" pitchFamily="34" charset="-128"/>
              </a:rPr>
              <a:t>updated to the mean of each </a:t>
            </a:r>
            <a:r>
              <a:rPr lang="en-GB" altLang="en-US" dirty="0">
                <a:solidFill>
                  <a:srgbClr val="FF0000"/>
                </a:solidFill>
                <a:ea typeface="ＭＳ Ｐゴシック" panose="020B0600070205080204" pitchFamily="34" charset="-128"/>
              </a:rPr>
              <a:t>segment</a:t>
            </a:r>
            <a:r>
              <a:rPr lang="en-GB" altLang="en-US" dirty="0">
                <a:latin typeface="Gill Sans MT" panose="020B0502020104020203" pitchFamily="34" charset="77"/>
                <a:ea typeface="ＭＳ Ｐゴシック" panose="020B0600070205080204" pitchFamily="34" charset="-128"/>
              </a:rPr>
              <a:t>. </a:t>
            </a:r>
          </a:p>
          <a:p>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The algorithm then repeats this until a </a:t>
            </a:r>
            <a:r>
              <a:rPr lang="en-GB" altLang="en-US" dirty="0">
                <a:solidFill>
                  <a:srgbClr val="FF0000"/>
                </a:solidFill>
                <a:latin typeface="Gill Sans MT" panose="020B0502020104020203" pitchFamily="34" charset="77"/>
                <a:ea typeface="ＭＳ Ｐゴシック" panose="020B0600070205080204" pitchFamily="34" charset="-128"/>
              </a:rPr>
              <a:t>stopping criterion </a:t>
            </a:r>
            <a:r>
              <a:rPr lang="en-GB" altLang="en-US" dirty="0">
                <a:latin typeface="Gill Sans MT" panose="020B0502020104020203" pitchFamily="34" charset="77"/>
                <a:ea typeface="ＭＳ Ｐゴシック" panose="020B0600070205080204" pitchFamily="34" charset="-128"/>
              </a:rPr>
              <a:t>is fulfilled (e.g. error rate below a certain threshold). </a:t>
            </a:r>
          </a:p>
          <a:p>
            <a:r>
              <a:rPr lang="en-GB" altLang="en-US" dirty="0">
                <a:latin typeface="Gill Sans MT" panose="020B0502020104020203" pitchFamily="34" charset="77"/>
                <a:ea typeface="ＭＳ Ｐゴシック" panose="020B0600070205080204" pitchFamily="34" charset="-128"/>
              </a:rPr>
              <a:t>Or for example iteration stops when centroids move less than a threshold.</a:t>
            </a:r>
          </a:p>
        </p:txBody>
      </p:sp>
      <p:sp>
        <p:nvSpPr>
          <p:cNvPr id="49155" name="Slide Number Placeholder 3">
            <a:extLst>
              <a:ext uri="{FF2B5EF4-FFF2-40B4-BE49-F238E27FC236}">
                <a16:creationId xmlns:a16="http://schemas.microsoft.com/office/drawing/2014/main" id="{450151EE-BA08-9A35-53D6-C76CEB1847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E7E1895-15B8-9346-837B-6DA020CABF98}" type="slidenum">
              <a:rPr lang="en-GB" altLang="en-US" sz="833">
                <a:latin typeface="Gill Sans MT" panose="020B0502020104020203" pitchFamily="34" charset="77"/>
              </a:rPr>
              <a:pPr/>
              <a:t>55</a:t>
            </a:fld>
            <a:endParaRPr lang="en-GB" altLang="en-US" sz="833">
              <a:latin typeface="Gill Sans MT" panose="020B0502020104020203" pitchFamily="34" charset="77"/>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C3B1F6A6-8CBA-A9E2-CAC4-37ED38EB37C0}"/>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Convergence in K-means</a:t>
            </a:r>
          </a:p>
        </p:txBody>
      </p:sp>
      <p:sp>
        <p:nvSpPr>
          <p:cNvPr id="50178" name="Content Placeholder 2">
            <a:extLst>
              <a:ext uri="{FF2B5EF4-FFF2-40B4-BE49-F238E27FC236}">
                <a16:creationId xmlns:a16="http://schemas.microsoft.com/office/drawing/2014/main" id="{84710869-8C9A-DA99-D08D-43882FD4A608}"/>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Given enough time, K-means will always converge, however this may be to a local minimum. This is highly dependent on the initialisation of the centroids. </a:t>
            </a:r>
          </a:p>
          <a:p>
            <a:r>
              <a:rPr lang="en-GB" altLang="en-US" dirty="0">
                <a:latin typeface="Gill Sans MT" panose="020B0502020104020203" pitchFamily="34" charset="77"/>
                <a:ea typeface="ＭＳ Ｐゴシック" panose="020B0600070205080204" pitchFamily="34" charset="-128"/>
              </a:rPr>
              <a:t>As a result, the computation is often done several times, with different initialisations of the centroids. </a:t>
            </a:r>
          </a:p>
          <a:p>
            <a:r>
              <a:rPr lang="en-GB" altLang="en-US" dirty="0">
                <a:solidFill>
                  <a:srgbClr val="FF0000"/>
                </a:solidFill>
                <a:latin typeface="Gill Sans MT" panose="020B0502020104020203" pitchFamily="34" charset="77"/>
                <a:ea typeface="ＭＳ Ｐゴシック" panose="020B0600070205080204" pitchFamily="34" charset="-128"/>
              </a:rPr>
              <a:t>Generally repats are very important in developing robust machine learning models</a:t>
            </a:r>
            <a:r>
              <a:rPr lang="en-GB" altLang="en-US" dirty="0">
                <a:latin typeface="Gill Sans MT" panose="020B0502020104020203" pitchFamily="34" charset="77"/>
                <a:ea typeface="ＭＳ Ｐゴシック" panose="020B0600070205080204" pitchFamily="34" charset="-128"/>
              </a:rPr>
              <a:t> (more on this in the coming days).</a:t>
            </a:r>
          </a:p>
          <a:p>
            <a:endParaRPr lang="en-GB" altLang="en-US" dirty="0">
              <a:latin typeface="Gill Sans MT" panose="020B0502020104020203" pitchFamily="34" charset="77"/>
              <a:ea typeface="ＭＳ Ｐゴシック" panose="020B0600070205080204" pitchFamily="34" charset="-128"/>
            </a:endParaRPr>
          </a:p>
        </p:txBody>
      </p:sp>
      <p:sp>
        <p:nvSpPr>
          <p:cNvPr id="50179" name="Slide Number Placeholder 3">
            <a:extLst>
              <a:ext uri="{FF2B5EF4-FFF2-40B4-BE49-F238E27FC236}">
                <a16:creationId xmlns:a16="http://schemas.microsoft.com/office/drawing/2014/main" id="{11A70E5D-078F-01CB-EF82-BCFCEF0D5E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8B516D7-9BFC-594B-97B8-7EB9D8E41ADA}" type="slidenum">
              <a:rPr lang="en-GB" altLang="en-US" sz="833">
                <a:latin typeface="Gill Sans MT" panose="020B0502020104020203" pitchFamily="34" charset="77"/>
              </a:rPr>
              <a:pPr/>
              <a:t>56</a:t>
            </a:fld>
            <a:endParaRPr lang="en-GB" altLang="en-US" sz="833">
              <a:latin typeface="Gill Sans MT" panose="020B0502020104020203" pitchFamily="34" charset="77"/>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39293-A386-1AEA-9E84-9621392D2EC3}"/>
              </a:ext>
            </a:extLst>
          </p:cNvPr>
          <p:cNvSpPr>
            <a:spLocks noGrp="1"/>
          </p:cNvSpPr>
          <p:nvPr>
            <p:ph type="title"/>
          </p:nvPr>
        </p:nvSpPr>
        <p:spPr/>
        <p:txBody>
          <a:bodyPr/>
          <a:lstStyle/>
          <a:p>
            <a:r>
              <a:rPr lang="en-GB" dirty="0"/>
              <a:t>Convergence in K-means</a:t>
            </a:r>
          </a:p>
        </p:txBody>
      </p:sp>
      <p:sp>
        <p:nvSpPr>
          <p:cNvPr id="3" name="Content Placeholder 2">
            <a:extLst>
              <a:ext uri="{FF2B5EF4-FFF2-40B4-BE49-F238E27FC236}">
                <a16:creationId xmlns:a16="http://schemas.microsoft.com/office/drawing/2014/main" id="{85F30832-5B78-1F47-C575-F99395B2A74D}"/>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One method to help address this issue is the “k-means++” initialisation scheme, which has been implemented in scikit-learn (use the </a:t>
            </a:r>
            <a:r>
              <a:rPr lang="en-GB" altLang="en-US" dirty="0" err="1">
                <a:latin typeface="Gill Sans MT" panose="020B0502020104020203" pitchFamily="34" charset="77"/>
                <a:ea typeface="ＭＳ Ｐゴシック" panose="020B0600070205080204" pitchFamily="34" charset="-128"/>
              </a:rPr>
              <a:t>init</a:t>
            </a:r>
            <a:r>
              <a:rPr lang="en-GB" altLang="en-US" dirty="0">
                <a:latin typeface="Gill Sans MT" panose="020B0502020104020203" pitchFamily="34" charset="77"/>
                <a:ea typeface="ＭＳ Ｐゴシック" panose="020B0600070205080204" pitchFamily="34" charset="-128"/>
              </a:rPr>
              <a:t>='</a:t>
            </a:r>
            <a:r>
              <a:rPr lang="en-GB" altLang="en-US" dirty="0" err="1">
                <a:latin typeface="Gill Sans MT" panose="020B0502020104020203" pitchFamily="34" charset="77"/>
                <a:ea typeface="ＭＳ Ｐゴシック" panose="020B0600070205080204" pitchFamily="34" charset="-128"/>
              </a:rPr>
              <a:t>kmeans</a:t>
            </a:r>
            <a:r>
              <a:rPr lang="en-GB" altLang="en-US" dirty="0">
                <a:latin typeface="Gill Sans MT" panose="020B0502020104020203" pitchFamily="34" charset="77"/>
                <a:ea typeface="ＭＳ Ｐゴシック" panose="020B0600070205080204" pitchFamily="34" charset="-128"/>
              </a:rPr>
              <a:t>++' parameter). </a:t>
            </a:r>
          </a:p>
          <a:p>
            <a:r>
              <a:rPr lang="en-GB" altLang="en-US" dirty="0">
                <a:latin typeface="Gill Sans MT" panose="020B0502020104020203" pitchFamily="34" charset="77"/>
                <a:ea typeface="ＭＳ Ｐゴシック" panose="020B0600070205080204" pitchFamily="34" charset="-128"/>
              </a:rPr>
              <a:t>This initializes the centroids to be (generally) distant from each other, leading to provably better results than random initialisation, as shown in the reference.</a:t>
            </a:r>
          </a:p>
          <a:p>
            <a:endParaRPr lang="en-GB" dirty="0"/>
          </a:p>
        </p:txBody>
      </p:sp>
      <p:sp>
        <p:nvSpPr>
          <p:cNvPr id="4" name="Slide Number Placeholder 3">
            <a:extLst>
              <a:ext uri="{FF2B5EF4-FFF2-40B4-BE49-F238E27FC236}">
                <a16:creationId xmlns:a16="http://schemas.microsoft.com/office/drawing/2014/main" id="{45451E84-84A7-3D1C-B825-9D13415F3FBE}"/>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a:p>
        </p:txBody>
      </p:sp>
      <p:sp>
        <p:nvSpPr>
          <p:cNvPr id="5" name="TextBox 4">
            <a:extLst>
              <a:ext uri="{FF2B5EF4-FFF2-40B4-BE49-F238E27FC236}">
                <a16:creationId xmlns:a16="http://schemas.microsoft.com/office/drawing/2014/main" id="{B24028E4-C54C-AC89-51E7-686C45E05400}"/>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extLst>
      <p:ext uri="{BB962C8B-B14F-4D97-AF65-F5344CB8AC3E}">
        <p14:creationId xmlns:p14="http://schemas.microsoft.com/office/powerpoint/2010/main" val="2650776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C2BDAE3B-34C6-70E1-4A12-81D52FC09C34}"/>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Example</a:t>
            </a:r>
          </a:p>
        </p:txBody>
      </p:sp>
      <mc:AlternateContent xmlns:mc="http://schemas.openxmlformats.org/markup-compatibility/2006" xmlns:a14="http://schemas.microsoft.com/office/drawing/2010/main">
        <mc:Choice Requires="a14">
          <p:sp>
            <p:nvSpPr>
              <p:cNvPr id="52226" name="Content Placeholder 2">
                <a:extLst>
                  <a:ext uri="{FF2B5EF4-FFF2-40B4-BE49-F238E27FC236}">
                    <a16:creationId xmlns:a16="http://schemas.microsoft.com/office/drawing/2014/main" id="{43C4BAE6-02D1-2F3E-33A6-26BFF09C02FC}"/>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Before you need to install sci-kit learn</a:t>
                </a:r>
              </a:p>
              <a:p>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In Mac OS</a:t>
                </a:r>
              </a:p>
              <a:p>
                <a:pPr lvl="1"/>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𝑠𝑢𝑑𝑜</m:t>
                    </m:r>
                    <m:r>
                      <a:rPr lang="en-GB" altLang="en-US" i="1" dirty="0">
                        <a:latin typeface="Cambria Math" panose="02040503050406030204" pitchFamily="18" charset="0"/>
                        <a:ea typeface="ＭＳ Ｐゴシック" panose="020B0600070205080204" pitchFamily="34" charset="-128"/>
                      </a:rPr>
                      <m:t> </m:t>
                    </m:r>
                    <m:r>
                      <a:rPr lang="en-GB" altLang="en-US" i="1" dirty="0" err="1">
                        <a:latin typeface="Cambria Math" panose="02040503050406030204" pitchFamily="18" charset="0"/>
                        <a:ea typeface="ＭＳ Ｐゴシック" panose="020B0600070205080204" pitchFamily="34" charset="-128"/>
                      </a:rPr>
                      <m:t>𝑒𝑎𝑠𝑦</m:t>
                    </m:r>
                    <m:r>
                      <a:rPr lang="en-GB" altLang="en-US" i="1" dirty="0" err="1">
                        <a:latin typeface="Cambria Math" panose="02040503050406030204" pitchFamily="18" charset="0"/>
                        <a:ea typeface="ＭＳ Ｐゴシック" panose="020B0600070205080204" pitchFamily="34" charset="-128"/>
                      </a:rPr>
                      <m:t>_</m:t>
                    </m:r>
                    <m:r>
                      <a:rPr lang="en-GB" altLang="en-US" i="1" dirty="0" err="1">
                        <a:latin typeface="Cambria Math" panose="02040503050406030204" pitchFamily="18" charset="0"/>
                        <a:ea typeface="ＭＳ Ｐゴシック" panose="020B0600070205080204" pitchFamily="34" charset="-128"/>
                      </a:rPr>
                      <m:t>𝑖𝑛𝑠𝑡𝑎𝑙𝑙</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𝑝𝑖𝑝</m:t>
                    </m:r>
                  </m:oMath>
                </a14:m>
                <a:endParaRPr lang="en-GB" altLang="en-US" dirty="0">
                  <a:latin typeface="Gill Sans MT" panose="020B0502020104020203" pitchFamily="34" charset="77"/>
                  <a:ea typeface="ＭＳ Ｐゴシック" panose="020B0600070205080204" pitchFamily="34" charset="-128"/>
                </a:endParaRPr>
              </a:p>
              <a:p>
                <a:pPr lvl="1"/>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𝑝𝑖𝑝</m:t>
                    </m:r>
                    <m:r>
                      <a:rPr lang="en-GB" altLang="en-US" i="1" dirty="0" smtClean="0">
                        <a:latin typeface="Cambria Math" panose="02040503050406030204" pitchFamily="18" charset="0"/>
                        <a:ea typeface="ＭＳ Ｐゴシック" panose="020B0600070205080204" pitchFamily="34" charset="-128"/>
                      </a:rPr>
                      <m:t> </m:t>
                    </m:r>
                    <m:r>
                      <a:rPr lang="en-GB" altLang="en-US" i="1" dirty="0" smtClean="0">
                        <a:latin typeface="Cambria Math" panose="02040503050406030204" pitchFamily="18" charset="0"/>
                        <a:ea typeface="ＭＳ Ｐゴシック" panose="020B0600070205080204" pitchFamily="34" charset="-128"/>
                      </a:rPr>
                      <m:t>𝑖𝑛𝑠𝑡𝑎𝑙𝑙</m:t>
                    </m:r>
                    <m:r>
                      <a:rPr lang="en-GB" altLang="en-US" i="1" dirty="0" smtClean="0">
                        <a:latin typeface="Cambria Math" panose="02040503050406030204" pitchFamily="18" charset="0"/>
                        <a:ea typeface="ＭＳ Ｐゴシック" panose="020B0600070205080204" pitchFamily="34" charset="-128"/>
                      </a:rPr>
                      <m:t> −</m:t>
                    </m:r>
                    <m:r>
                      <a:rPr lang="en-GB" altLang="en-US" i="1" dirty="0" smtClean="0">
                        <a:latin typeface="Cambria Math" panose="02040503050406030204" pitchFamily="18" charset="0"/>
                        <a:ea typeface="ＭＳ Ｐゴシック" panose="020B0600070205080204" pitchFamily="34" charset="-128"/>
                      </a:rPr>
                      <m:t>𝑈</m:t>
                    </m:r>
                    <m:r>
                      <a:rPr lang="en-GB" altLang="en-US" i="1" dirty="0" smtClean="0">
                        <a:latin typeface="Cambria Math" panose="02040503050406030204" pitchFamily="18" charset="0"/>
                        <a:ea typeface="ＭＳ Ｐゴシック" panose="020B0600070205080204" pitchFamily="34" charset="-128"/>
                      </a:rPr>
                      <m:t> </m:t>
                    </m:r>
                    <m:r>
                      <a:rPr lang="en-GB" altLang="en-US" i="1" dirty="0" err="1">
                        <a:latin typeface="Cambria Math" panose="02040503050406030204" pitchFamily="18" charset="0"/>
                        <a:ea typeface="ＭＳ Ｐゴシック" panose="020B0600070205080204" pitchFamily="34" charset="-128"/>
                      </a:rPr>
                      <m:t>𝑛𝑢𝑚𝑝𝑦</m:t>
                    </m:r>
                    <m:r>
                      <a:rPr lang="en-GB" altLang="en-US" i="1" dirty="0">
                        <a:latin typeface="Cambria Math" panose="02040503050406030204" pitchFamily="18" charset="0"/>
                        <a:ea typeface="ＭＳ Ｐゴシック" panose="020B0600070205080204" pitchFamily="34" charset="-128"/>
                      </a:rPr>
                      <m:t> </m:t>
                    </m:r>
                    <m:r>
                      <a:rPr lang="en-GB" altLang="en-US" i="1" dirty="0" err="1">
                        <a:latin typeface="Cambria Math" panose="02040503050406030204" pitchFamily="18" charset="0"/>
                        <a:ea typeface="ＭＳ Ｐゴシック" panose="020B0600070205080204" pitchFamily="34" charset="-128"/>
                      </a:rPr>
                      <m:t>𝑠𝑐𝑖𝑝𝑦</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𝑠𝑐𝑖𝑘𝑖𝑡</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𝑙𝑒𝑎𝑟𝑛</m:t>
                    </m:r>
                  </m:oMath>
                </a14:m>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In Linux</a:t>
                </a:r>
              </a:p>
              <a:p>
                <a:pPr lvl="1"/>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𝑠𝑢𝑑𝑜</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𝑎𝑝𝑡</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𝑔𝑒𝑡</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𝑖𝑛𝑠𝑡𝑎𝑙𝑙</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𝑏𝑢𝑖𝑙𝑑</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𝑒𝑠𝑠𝑒𝑛𝑡𝑖𝑎𝑙</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𝑝𝑦𝑡h𝑜𝑛</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𝑑𝑒𝑣</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𝑝𝑦𝑡h𝑜𝑛</m:t>
                    </m:r>
                    <m:r>
                      <a:rPr lang="en-GB" altLang="en-US" i="1" dirty="0">
                        <a:latin typeface="Cambria Math" panose="02040503050406030204" pitchFamily="18" charset="0"/>
                        <a:ea typeface="ＭＳ Ｐゴシック" panose="020B0600070205080204" pitchFamily="34" charset="-128"/>
                      </a:rPr>
                      <m:t>−</m:t>
                    </m:r>
                    <m:r>
                      <a:rPr lang="en-GB" altLang="en-US" i="1" dirty="0" err="1">
                        <a:latin typeface="Cambria Math" panose="02040503050406030204" pitchFamily="18" charset="0"/>
                        <a:ea typeface="ＭＳ Ｐゴシック" panose="020B0600070205080204" pitchFamily="34" charset="-128"/>
                      </a:rPr>
                      <m:t>𝑠𝑒𝑡𝑢𝑝𝑡𝑜𝑜𝑙𝑠</m:t>
                    </m:r>
                    <m:r>
                      <a:rPr lang="en-GB" altLang="en-US" i="1" dirty="0">
                        <a:latin typeface="Cambria Math" panose="02040503050406030204" pitchFamily="18" charset="0"/>
                        <a:ea typeface="ＭＳ Ｐゴシック" panose="020B0600070205080204" pitchFamily="34" charset="-128"/>
                      </a:rPr>
                      <m:t> \</m:t>
                    </m:r>
                    <m:r>
                      <m:rPr>
                        <m:sty m:val="p"/>
                      </m:rPr>
                      <a:rPr lang="mr-IN" altLang="en-US" i="1" dirty="0" err="1">
                        <a:latin typeface="Cambria Math" panose="02040503050406030204" pitchFamily="18" charset="0"/>
                        <a:ea typeface="ＭＳ Ｐゴシック" panose="020B0600070205080204" pitchFamily="34" charset="-128"/>
                      </a:rPr>
                      <m:t>python</m:t>
                    </m:r>
                    <m:r>
                      <a:rPr lang="mr-IN" altLang="en-US" i="1" dirty="0" err="1">
                        <a:latin typeface="Cambria Math" panose="02040503050406030204" pitchFamily="18" charset="0"/>
                        <a:ea typeface="ＭＳ Ｐゴシック" panose="020B0600070205080204" pitchFamily="34" charset="-128"/>
                      </a:rPr>
                      <m:t>−</m:t>
                    </m:r>
                    <m:r>
                      <a:rPr lang="mr-IN" altLang="en-US" i="1" dirty="0" err="1">
                        <a:latin typeface="Cambria Math" panose="02040503050406030204" pitchFamily="18" charset="0"/>
                        <a:ea typeface="ＭＳ Ｐゴシック" panose="020B0600070205080204" pitchFamily="34" charset="-128"/>
                      </a:rPr>
                      <m:t>𝑛𝑢𝑚𝑝𝑦</m:t>
                    </m:r>
                    <m:r>
                      <a:rPr lang="mr-IN" altLang="en-US" i="1" dirty="0">
                        <a:latin typeface="Cambria Math" panose="02040503050406030204" pitchFamily="18" charset="0"/>
                        <a:ea typeface="ＭＳ Ｐゴシック" panose="020B0600070205080204" pitchFamily="34" charset="-128"/>
                      </a:rPr>
                      <m:t> </m:t>
                    </m:r>
                    <m:r>
                      <a:rPr lang="mr-IN" altLang="en-US" i="1" dirty="0" err="1">
                        <a:latin typeface="Cambria Math" panose="02040503050406030204" pitchFamily="18" charset="0"/>
                        <a:ea typeface="ＭＳ Ｐゴシック" panose="020B0600070205080204" pitchFamily="34" charset="-128"/>
                      </a:rPr>
                      <m:t>𝑝𝑦𝑡h𝑜𝑛</m:t>
                    </m:r>
                    <m:r>
                      <a:rPr lang="mr-IN" altLang="en-US" i="1" dirty="0" err="1">
                        <a:latin typeface="Cambria Math" panose="02040503050406030204" pitchFamily="18" charset="0"/>
                        <a:ea typeface="ＭＳ Ｐゴシック" panose="020B0600070205080204" pitchFamily="34" charset="-128"/>
                      </a:rPr>
                      <m:t>−</m:t>
                    </m:r>
                    <m:r>
                      <a:rPr lang="mr-IN" altLang="en-US" i="1" dirty="0" err="1">
                        <a:latin typeface="Cambria Math" panose="02040503050406030204" pitchFamily="18" charset="0"/>
                        <a:ea typeface="ＭＳ Ｐゴシック" panose="020B0600070205080204" pitchFamily="34" charset="-128"/>
                      </a:rPr>
                      <m:t>𝑠𝑐𝑖𝑝𝑦</m:t>
                    </m:r>
                    <m:r>
                      <a:rPr lang="mr-IN" altLang="en-US" i="1" dirty="0">
                        <a:latin typeface="Cambria Math" panose="02040503050406030204" pitchFamily="18" charset="0"/>
                        <a:ea typeface="ＭＳ Ｐゴシック" panose="020B0600070205080204" pitchFamily="34" charset="-128"/>
                      </a:rPr>
                      <m:t> \</m:t>
                    </m:r>
                    <m:r>
                      <m:rPr>
                        <m:sty m:val="p"/>
                      </m:rPr>
                      <a:rPr lang="mr-IN" altLang="en-US" i="1" dirty="0" err="1">
                        <a:latin typeface="Cambria Math" panose="02040503050406030204" pitchFamily="18" charset="0"/>
                        <a:ea typeface="ＭＳ Ｐゴシック" panose="020B0600070205080204" pitchFamily="34" charset="-128"/>
                      </a:rPr>
                      <m:t>libatlas</m:t>
                    </m:r>
                    <m:r>
                      <a:rPr lang="mr-IN" altLang="en-US" i="1" dirty="0" err="1">
                        <a:latin typeface="Cambria Math" panose="02040503050406030204" pitchFamily="18" charset="0"/>
                        <a:ea typeface="ＭＳ Ｐゴシック" panose="020B0600070205080204" pitchFamily="34" charset="-128"/>
                      </a:rPr>
                      <m:t>−</m:t>
                    </m:r>
                    <m:r>
                      <a:rPr lang="mr-IN" altLang="en-US" i="1" dirty="0" err="1">
                        <a:latin typeface="Cambria Math" panose="02040503050406030204" pitchFamily="18" charset="0"/>
                        <a:ea typeface="ＭＳ Ｐゴシック" panose="020B0600070205080204" pitchFamily="34" charset="-128"/>
                      </a:rPr>
                      <m:t>𝑑𝑒𝑣</m:t>
                    </m:r>
                    <m:r>
                      <a:rPr lang="mr-IN" altLang="en-US" i="1" dirty="0">
                        <a:latin typeface="Cambria Math" panose="02040503050406030204" pitchFamily="18" charset="0"/>
                        <a:ea typeface="ＭＳ Ｐゴシック" panose="020B0600070205080204" pitchFamily="34" charset="-128"/>
                      </a:rPr>
                      <m:t> </m:t>
                    </m:r>
                    <m:r>
                      <a:rPr lang="mr-IN" altLang="en-US" i="1" dirty="0">
                        <a:latin typeface="Cambria Math" panose="02040503050406030204" pitchFamily="18" charset="0"/>
                        <a:ea typeface="ＭＳ Ｐゴシック" panose="020B0600070205080204" pitchFamily="34" charset="-128"/>
                      </a:rPr>
                      <m:t>𝑙𝑖𝑏𝑎𝑡𝑙𝑎𝑠</m:t>
                    </m:r>
                    <m:r>
                      <a:rPr lang="mr-IN" altLang="en-US" i="1" dirty="0">
                        <a:latin typeface="Cambria Math" panose="02040503050406030204" pitchFamily="18" charset="0"/>
                        <a:ea typeface="ＭＳ Ｐゴシック" panose="020B0600070205080204" pitchFamily="34" charset="-128"/>
                      </a:rPr>
                      <m:t>3</m:t>
                    </m:r>
                    <m:r>
                      <a:rPr lang="mr-IN" altLang="en-US" i="1" dirty="0">
                        <a:latin typeface="Cambria Math" panose="02040503050406030204" pitchFamily="18" charset="0"/>
                        <a:ea typeface="ＭＳ Ｐゴシック" panose="020B0600070205080204" pitchFamily="34" charset="-128"/>
                      </a:rPr>
                      <m:t>𝑔𝑓</m:t>
                    </m:r>
                    <m:r>
                      <a:rPr lang="mr-IN" altLang="en-US" i="1" dirty="0">
                        <a:latin typeface="Cambria Math" panose="02040503050406030204" pitchFamily="18" charset="0"/>
                        <a:ea typeface="ＭＳ Ｐゴシック" panose="020B0600070205080204" pitchFamily="34" charset="-128"/>
                      </a:rPr>
                      <m:t>−</m:t>
                    </m:r>
                    <m:r>
                      <a:rPr lang="mr-IN" altLang="en-US" i="1" dirty="0">
                        <a:latin typeface="Cambria Math" panose="02040503050406030204" pitchFamily="18" charset="0"/>
                        <a:ea typeface="ＭＳ Ｐゴシック" panose="020B0600070205080204" pitchFamily="34" charset="-128"/>
                      </a:rPr>
                      <m:t>𝑏𝑎𝑠𝑒</m:t>
                    </m:r>
                  </m:oMath>
                </a14:m>
                <a:endParaRPr lang="en-GB" altLang="en-US" dirty="0">
                  <a:latin typeface="Gill Sans MT" panose="020B0502020104020203" pitchFamily="34" charset="77"/>
                  <a:ea typeface="ＭＳ Ｐゴシック" panose="020B0600070205080204" pitchFamily="34" charset="-128"/>
                </a:endParaRPr>
              </a:p>
            </p:txBody>
          </p:sp>
        </mc:Choice>
        <mc:Fallback xmlns="">
          <p:sp>
            <p:nvSpPr>
              <p:cNvPr id="52226" name="Content Placeholder 2">
                <a:extLst>
                  <a:ext uri="{FF2B5EF4-FFF2-40B4-BE49-F238E27FC236}">
                    <a16:creationId xmlns:a16="http://schemas.microsoft.com/office/drawing/2014/main" id="{43C4BAE6-02D1-2F3E-33A6-26BFF09C02FC}"/>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52227" name="Slide Number Placeholder 3">
            <a:extLst>
              <a:ext uri="{FF2B5EF4-FFF2-40B4-BE49-F238E27FC236}">
                <a16:creationId xmlns:a16="http://schemas.microsoft.com/office/drawing/2014/main" id="{104F8D9F-553B-5BAC-DAAF-29828483A0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DC23434-81DB-924F-B9F9-5944E22374DE}" type="slidenum">
              <a:rPr lang="en-GB" altLang="en-US" sz="833">
                <a:latin typeface="Gill Sans MT" panose="020B0502020104020203" pitchFamily="34" charset="77"/>
              </a:rPr>
              <a:pPr/>
              <a:t>58</a:t>
            </a:fld>
            <a:endParaRPr lang="en-GB" altLang="en-US" sz="833">
              <a:latin typeface="Gill Sans MT" panose="020B0502020104020203" pitchFamily="34" charset="77"/>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3A3C583-008C-B6F7-4149-B837A163D14F}"/>
              </a:ext>
            </a:extLst>
          </p:cNvPr>
          <p:cNvSpPr>
            <a:spLocks noGrp="1"/>
          </p:cNvSpPr>
          <p:nvPr>
            <p:ph type="body" idx="1"/>
          </p:nvPr>
        </p:nvSpPr>
        <p:spPr>
          <a:xfrm>
            <a:off x="685800" y="1921396"/>
            <a:ext cx="7772400" cy="1250156"/>
          </a:xfrm>
        </p:spPr>
        <p:txBody>
          <a:bodyPr/>
          <a:lstStyle/>
          <a:p>
            <a:r>
              <a:rPr lang="en-GB" sz="3200" dirty="0">
                <a:solidFill>
                  <a:srgbClr val="002060"/>
                </a:solidFill>
              </a:rPr>
              <a:t>Practice questions </a:t>
            </a:r>
          </a:p>
        </p:txBody>
      </p:sp>
      <p:sp>
        <p:nvSpPr>
          <p:cNvPr id="4" name="Slide Number Placeholder 3">
            <a:extLst>
              <a:ext uri="{FF2B5EF4-FFF2-40B4-BE49-F238E27FC236}">
                <a16:creationId xmlns:a16="http://schemas.microsoft.com/office/drawing/2014/main" id="{E0B2E082-0602-2610-FE1A-46AF566598DC}"/>
              </a:ext>
            </a:extLst>
          </p:cNvPr>
          <p:cNvSpPr>
            <a:spLocks noGrp="1"/>
          </p:cNvSpPr>
          <p:nvPr>
            <p:ph type="sldNum" sz="quarter" idx="12"/>
          </p:nvPr>
        </p:nvSpPr>
        <p:spPr/>
        <p:txBody>
          <a:bodyPr/>
          <a:lstStyle/>
          <a:p>
            <a:fld id="{44E22EE9-B8A0-0641-9265-052CFE9B95A7}" type="slidenum">
              <a:rPr lang="en-GB" altLang="en-US" smtClean="0"/>
              <a:pPr/>
              <a:t>59</a:t>
            </a:fld>
            <a:endParaRPr lang="en-GB" altLang="en-US"/>
          </a:p>
        </p:txBody>
      </p:sp>
    </p:spTree>
    <p:extLst>
      <p:ext uri="{BB962C8B-B14F-4D97-AF65-F5344CB8AC3E}">
        <p14:creationId xmlns:p14="http://schemas.microsoft.com/office/powerpoint/2010/main" val="24315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349745-2FA3-4443-AD45-D992EA148999}"/>
              </a:ext>
            </a:extLst>
          </p:cNvPr>
          <p:cNvSpPr>
            <a:spLocks noGrp="1"/>
          </p:cNvSpPr>
          <p:nvPr>
            <p:ph type="sldNum" sz="quarter" idx="12"/>
          </p:nvPr>
        </p:nvSpPr>
        <p:spPr/>
        <p:txBody>
          <a:bodyPr/>
          <a:lstStyle/>
          <a:p>
            <a:pPr>
              <a:defRPr/>
            </a:pPr>
            <a:fld id="{231A398C-73A1-C442-A568-B5EA2DAA35F9}" type="slidenum">
              <a:rPr lang="en-GB" altLang="x-none" smtClean="0"/>
              <a:pPr>
                <a:defRPr/>
              </a:pPr>
              <a:t>6</a:t>
            </a:fld>
            <a:endParaRPr lang="en-GB" altLang="x-none"/>
          </a:p>
        </p:txBody>
      </p:sp>
      <p:pic>
        <p:nvPicPr>
          <p:cNvPr id="3" name="Picture 2">
            <a:extLst>
              <a:ext uri="{FF2B5EF4-FFF2-40B4-BE49-F238E27FC236}">
                <a16:creationId xmlns:a16="http://schemas.microsoft.com/office/drawing/2014/main" id="{F0D26B40-8D07-5547-804A-586F164BE297}"/>
              </a:ext>
            </a:extLst>
          </p:cNvPr>
          <p:cNvPicPr>
            <a:picLocks noChangeAspect="1"/>
          </p:cNvPicPr>
          <p:nvPr/>
        </p:nvPicPr>
        <p:blipFill>
          <a:blip r:embed="rId2"/>
          <a:stretch>
            <a:fillRect/>
          </a:stretch>
        </p:blipFill>
        <p:spPr>
          <a:xfrm>
            <a:off x="1127650" y="1179162"/>
            <a:ext cx="6888700" cy="3356676"/>
          </a:xfrm>
          <a:prstGeom prst="rect">
            <a:avLst/>
          </a:prstGeom>
        </p:spPr>
      </p:pic>
      <p:sp>
        <p:nvSpPr>
          <p:cNvPr id="4" name="Rectangle 3">
            <a:extLst>
              <a:ext uri="{FF2B5EF4-FFF2-40B4-BE49-F238E27FC236}">
                <a16:creationId xmlns:a16="http://schemas.microsoft.com/office/drawing/2014/main" id="{A8523409-B440-D54D-AE44-5AEEB4FBF776}"/>
              </a:ext>
            </a:extLst>
          </p:cNvPr>
          <p:cNvSpPr/>
          <p:nvPr/>
        </p:nvSpPr>
        <p:spPr>
          <a:xfrm>
            <a:off x="1043608" y="5258923"/>
            <a:ext cx="4053962" cy="226985"/>
          </a:xfrm>
          <a:prstGeom prst="rect">
            <a:avLst/>
          </a:prstGeom>
        </p:spPr>
        <p:txBody>
          <a:bodyPr wrap="square">
            <a:spAutoFit/>
          </a:bodyPr>
          <a:lstStyle/>
          <a:p>
            <a:r>
              <a:rPr lang="en-GB" sz="875" dirty="0">
                <a:latin typeface="Gill Sans MT" panose="020B0502020104020203" pitchFamily="34" charset="77"/>
              </a:rPr>
              <a:t>Source: https://</a:t>
            </a:r>
            <a:r>
              <a:rPr lang="en-GB" sz="875" dirty="0" err="1">
                <a:latin typeface="Gill Sans MT" panose="020B0502020104020203" pitchFamily="34" charset="77"/>
              </a:rPr>
              <a:t>www.originofalphabet.com</a:t>
            </a:r>
            <a:r>
              <a:rPr lang="en-GB" sz="875" dirty="0">
                <a:latin typeface="Gill Sans MT" panose="020B0502020104020203" pitchFamily="34" charset="77"/>
              </a:rPr>
              <a:t>/meow-is-just-another-name-for-cat-2/</a:t>
            </a:r>
          </a:p>
        </p:txBody>
      </p:sp>
    </p:spTree>
    <p:extLst>
      <p:ext uri="{BB962C8B-B14F-4D97-AF65-F5344CB8AC3E}">
        <p14:creationId xmlns:p14="http://schemas.microsoft.com/office/powerpoint/2010/main" val="31159934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27ABC-0B75-9C1B-DC9F-B24F40571EC4}"/>
              </a:ext>
            </a:extLst>
          </p:cNvPr>
          <p:cNvSpPr>
            <a:spLocks noGrp="1"/>
          </p:cNvSpPr>
          <p:nvPr>
            <p:ph type="title"/>
          </p:nvPr>
        </p:nvSpPr>
        <p:spPr/>
        <p:txBody>
          <a:bodyPr/>
          <a:lstStyle/>
          <a:p>
            <a:r>
              <a:rPr lang="en-GB" dirty="0"/>
              <a:t>Practice questions </a:t>
            </a:r>
          </a:p>
        </p:txBody>
      </p:sp>
      <p:sp>
        <p:nvSpPr>
          <p:cNvPr id="4" name="Content Placeholder 3">
            <a:extLst>
              <a:ext uri="{FF2B5EF4-FFF2-40B4-BE49-F238E27FC236}">
                <a16:creationId xmlns:a16="http://schemas.microsoft.com/office/drawing/2014/main" id="{355E9505-71B0-E41E-FEC5-FA9A6D23615A}"/>
              </a:ext>
            </a:extLst>
          </p:cNvPr>
          <p:cNvSpPr>
            <a:spLocks noGrp="1"/>
          </p:cNvSpPr>
          <p:nvPr>
            <p:ph idx="1"/>
          </p:nvPr>
        </p:nvSpPr>
        <p:spPr/>
        <p:txBody>
          <a:bodyPr/>
          <a:lstStyle/>
          <a:p>
            <a:r>
              <a:rPr lang="en-GB" dirty="0"/>
              <a:t>In a machine learning experiment, we have 1000 samples. We divide the data into training, validation and test sets as below:</a:t>
            </a:r>
          </a:p>
          <a:p>
            <a:endParaRPr lang="en-GB" dirty="0"/>
          </a:p>
          <a:p>
            <a:r>
              <a:rPr lang="en-GB" dirty="0"/>
              <a:t>Training samples: 300</a:t>
            </a:r>
          </a:p>
          <a:p>
            <a:r>
              <a:rPr lang="en-GB" dirty="0"/>
              <a:t>Validation samples: 200</a:t>
            </a:r>
          </a:p>
          <a:p>
            <a:r>
              <a:rPr lang="en-GB" dirty="0"/>
              <a:t>Test samples: 500</a:t>
            </a:r>
          </a:p>
          <a:p>
            <a:endParaRPr lang="en-GB" dirty="0"/>
          </a:p>
          <a:p>
            <a:r>
              <a:rPr lang="en-GB" dirty="0"/>
              <a:t>Is this a good split?</a:t>
            </a:r>
          </a:p>
          <a:p>
            <a:r>
              <a:rPr lang="en-GB" dirty="0"/>
              <a:t>Go to </a:t>
            </a:r>
            <a:r>
              <a:rPr lang="en-GB" dirty="0" err="1"/>
              <a:t>menti.com</a:t>
            </a:r>
            <a:r>
              <a:rPr lang="en-GB" dirty="0"/>
              <a:t> and add your response (code will be given) </a:t>
            </a:r>
          </a:p>
          <a:p>
            <a:pPr marL="0" indent="0">
              <a:buNone/>
            </a:pPr>
            <a:endParaRPr lang="en-GB" dirty="0"/>
          </a:p>
        </p:txBody>
      </p:sp>
      <p:sp>
        <p:nvSpPr>
          <p:cNvPr id="3" name="Slide Number Placeholder 2">
            <a:extLst>
              <a:ext uri="{FF2B5EF4-FFF2-40B4-BE49-F238E27FC236}">
                <a16:creationId xmlns:a16="http://schemas.microsoft.com/office/drawing/2014/main" id="{B79F981E-C9E0-3AD5-22C5-3E85D54DFFC4}"/>
              </a:ext>
            </a:extLst>
          </p:cNvPr>
          <p:cNvSpPr>
            <a:spLocks noGrp="1"/>
          </p:cNvSpPr>
          <p:nvPr>
            <p:ph type="sldNum" sz="quarter" idx="12"/>
          </p:nvPr>
        </p:nvSpPr>
        <p:spPr/>
        <p:txBody>
          <a:bodyPr/>
          <a:lstStyle/>
          <a:p>
            <a:fld id="{BB98F552-A29D-2D4E-8192-F20670493719}" type="slidenum">
              <a:rPr lang="en-GB" altLang="en-US" smtClean="0"/>
              <a:pPr/>
              <a:t>60</a:t>
            </a:fld>
            <a:endParaRPr lang="en-GB" alt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5074B71E-DB63-1047-9896-59D914A49EFB}"/>
                  </a:ext>
                </a:extLst>
              </p14:cNvPr>
              <p14:cNvContentPartPr/>
              <p14:nvPr/>
            </p14:nvContentPartPr>
            <p14:xfrm>
              <a:off x="4476240" y="1501560"/>
              <a:ext cx="4509000" cy="1670040"/>
            </p14:xfrm>
          </p:contentPart>
        </mc:Choice>
        <mc:Fallback>
          <p:pic>
            <p:nvPicPr>
              <p:cNvPr id="5" name="Ink 4">
                <a:extLst>
                  <a:ext uri="{FF2B5EF4-FFF2-40B4-BE49-F238E27FC236}">
                    <a16:creationId xmlns:a16="http://schemas.microsoft.com/office/drawing/2014/main" id="{5074B71E-DB63-1047-9896-59D914A49EFB}"/>
                  </a:ext>
                </a:extLst>
              </p:cNvPr>
              <p:cNvPicPr/>
              <p:nvPr/>
            </p:nvPicPr>
            <p:blipFill>
              <a:blip r:embed="rId3"/>
              <a:stretch>
                <a:fillRect/>
              </a:stretch>
            </p:blipFill>
            <p:spPr>
              <a:xfrm>
                <a:off x="4466880" y="1492200"/>
                <a:ext cx="4527720" cy="1688760"/>
              </a:xfrm>
              <a:prstGeom prst="rect">
                <a:avLst/>
              </a:prstGeom>
            </p:spPr>
          </p:pic>
        </mc:Fallback>
      </mc:AlternateContent>
    </p:spTree>
    <p:extLst>
      <p:ext uri="{BB962C8B-B14F-4D97-AF65-F5344CB8AC3E}">
        <p14:creationId xmlns:p14="http://schemas.microsoft.com/office/powerpoint/2010/main" val="16294824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B8FEF-311A-F8EF-2786-F9C886722335}"/>
              </a:ext>
            </a:extLst>
          </p:cNvPr>
          <p:cNvSpPr>
            <a:spLocks noGrp="1"/>
          </p:cNvSpPr>
          <p:nvPr>
            <p:ph type="title"/>
          </p:nvPr>
        </p:nvSpPr>
        <p:spPr/>
        <p:txBody>
          <a:bodyPr/>
          <a:lstStyle/>
          <a:p>
            <a:r>
              <a:rPr lang="en-GB" dirty="0"/>
              <a:t>What is a good split?</a:t>
            </a:r>
          </a:p>
        </p:txBody>
      </p:sp>
      <p:sp>
        <p:nvSpPr>
          <p:cNvPr id="3" name="Slide Number Placeholder 2">
            <a:extLst>
              <a:ext uri="{FF2B5EF4-FFF2-40B4-BE49-F238E27FC236}">
                <a16:creationId xmlns:a16="http://schemas.microsoft.com/office/drawing/2014/main" id="{E634ED94-B1E4-9E03-68DB-8FFEE0E8BA21}"/>
              </a:ext>
            </a:extLst>
          </p:cNvPr>
          <p:cNvSpPr>
            <a:spLocks noGrp="1"/>
          </p:cNvSpPr>
          <p:nvPr>
            <p:ph type="sldNum" sz="quarter" idx="12"/>
          </p:nvPr>
        </p:nvSpPr>
        <p:spPr/>
        <p:txBody>
          <a:bodyPr/>
          <a:lstStyle/>
          <a:p>
            <a:fld id="{BB98F552-A29D-2D4E-8192-F20670493719}" type="slidenum">
              <a:rPr lang="en-GB" altLang="en-US" smtClean="0"/>
              <a:pPr/>
              <a:t>61</a:t>
            </a:fld>
            <a:endParaRPr lang="en-GB" altLang="en-US"/>
          </a:p>
        </p:txBody>
      </p:sp>
      <p:sp>
        <p:nvSpPr>
          <p:cNvPr id="5" name="TextBox 4">
            <a:extLst>
              <a:ext uri="{FF2B5EF4-FFF2-40B4-BE49-F238E27FC236}">
                <a16:creationId xmlns:a16="http://schemas.microsoft.com/office/drawing/2014/main" id="{5E016515-A52B-C51B-96B4-B675ECFEE933}"/>
              </a:ext>
            </a:extLst>
          </p:cNvPr>
          <p:cNvSpPr txBox="1"/>
          <p:nvPr/>
        </p:nvSpPr>
        <p:spPr>
          <a:xfrm>
            <a:off x="683568" y="1489348"/>
            <a:ext cx="7416824" cy="461665"/>
          </a:xfrm>
          <a:prstGeom prst="rect">
            <a:avLst/>
          </a:prstGeom>
          <a:noFill/>
        </p:spPr>
        <p:txBody>
          <a:bodyPr wrap="square">
            <a:spAutoFit/>
          </a:bodyPr>
          <a:lstStyle/>
          <a:p>
            <a:r>
              <a:rPr lang="en-GB" sz="2400" b="0" i="0" u="none" strike="noStrike" dirty="0">
                <a:solidFill>
                  <a:srgbClr val="222222"/>
                </a:solidFill>
                <a:effectLst/>
                <a:latin typeface="MentiText"/>
              </a:rPr>
              <a:t>Go to </a:t>
            </a:r>
            <a:r>
              <a:rPr lang="en-GB" sz="2400" b="1" i="0" u="none" strike="noStrike" dirty="0" err="1">
                <a:solidFill>
                  <a:srgbClr val="222222"/>
                </a:solidFill>
                <a:effectLst/>
                <a:latin typeface="MentiText"/>
              </a:rPr>
              <a:t>www.menti.com</a:t>
            </a:r>
            <a:r>
              <a:rPr lang="en-GB" sz="2400" b="0" i="0" u="none" strike="noStrike" dirty="0">
                <a:solidFill>
                  <a:srgbClr val="222222"/>
                </a:solidFill>
                <a:effectLst/>
                <a:latin typeface="MentiText"/>
              </a:rPr>
              <a:t> and use the code </a:t>
            </a:r>
            <a:r>
              <a:rPr lang="en-GB" sz="2400" b="1" i="0" u="none" strike="noStrike" dirty="0">
                <a:solidFill>
                  <a:srgbClr val="222222"/>
                </a:solidFill>
                <a:effectLst/>
                <a:latin typeface="MentiText"/>
              </a:rPr>
              <a:t>1909 1343</a:t>
            </a:r>
            <a:endParaRPr lang="en-GB" sz="2400" dirty="0">
              <a:latin typeface="Gill Sans MT" panose="020B0502020104020203" pitchFamily="34" charset="77"/>
            </a:endParaRPr>
          </a:p>
        </p:txBody>
      </p:sp>
      <p:pic>
        <p:nvPicPr>
          <p:cNvPr id="6" name="Picture 5" descr="Qr code&#10;&#10;Description automatically generated">
            <a:extLst>
              <a:ext uri="{FF2B5EF4-FFF2-40B4-BE49-F238E27FC236}">
                <a16:creationId xmlns:a16="http://schemas.microsoft.com/office/drawing/2014/main" id="{57AC1EE9-6C65-60E2-69C2-4904F2381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2111419"/>
            <a:ext cx="3217540" cy="3217540"/>
          </a:xfrm>
          <a:prstGeom prst="rect">
            <a:avLst/>
          </a:prstGeom>
        </p:spPr>
      </p:pic>
    </p:spTree>
    <p:extLst>
      <p:ext uri="{BB962C8B-B14F-4D97-AF65-F5344CB8AC3E}">
        <p14:creationId xmlns:p14="http://schemas.microsoft.com/office/powerpoint/2010/main" val="18610787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B1D3-CA63-C074-F376-6F311F60C3A8}"/>
              </a:ext>
            </a:extLst>
          </p:cNvPr>
          <p:cNvSpPr>
            <a:spLocks noGrp="1"/>
          </p:cNvSpPr>
          <p:nvPr>
            <p:ph type="title"/>
          </p:nvPr>
        </p:nvSpPr>
        <p:spPr/>
        <p:txBody>
          <a:bodyPr/>
          <a:lstStyle/>
          <a:p>
            <a:r>
              <a:rPr lang="en-GB" dirty="0"/>
              <a:t>Hospital stay </a:t>
            </a:r>
          </a:p>
        </p:txBody>
      </p:sp>
      <p:sp>
        <p:nvSpPr>
          <p:cNvPr id="3" name="Content Placeholder 2">
            <a:extLst>
              <a:ext uri="{FF2B5EF4-FFF2-40B4-BE49-F238E27FC236}">
                <a16:creationId xmlns:a16="http://schemas.microsoft.com/office/drawing/2014/main" id="{7E0BFD77-179D-DEED-9EF7-D7EBE2CF218A}"/>
              </a:ext>
            </a:extLst>
          </p:cNvPr>
          <p:cNvSpPr>
            <a:spLocks noGrp="1"/>
          </p:cNvSpPr>
          <p:nvPr>
            <p:ph idx="1"/>
          </p:nvPr>
        </p:nvSpPr>
        <p:spPr/>
        <p:txBody>
          <a:bodyPr/>
          <a:lstStyle/>
          <a:p>
            <a:r>
              <a:rPr lang="en-GB" dirty="0"/>
              <a:t>In a machine learning experiment, you have been asked to design a model that can predict hospital stays for people who are admitted to a neurology ward. </a:t>
            </a:r>
          </a:p>
          <a:p>
            <a:r>
              <a:rPr lang="en-GB" dirty="0"/>
              <a:t>What type of model will you use to design your model? </a:t>
            </a:r>
          </a:p>
          <a:p>
            <a:endParaRPr lang="en-GB" dirty="0"/>
          </a:p>
          <a:p>
            <a:r>
              <a:rPr lang="en-GB" sz="2000" b="0" i="0" u="none" strike="noStrike" dirty="0">
                <a:solidFill>
                  <a:srgbClr val="222222"/>
                </a:solidFill>
                <a:effectLst/>
                <a:latin typeface="MentiText"/>
              </a:rPr>
              <a:t>Go to </a:t>
            </a:r>
            <a:r>
              <a:rPr lang="en-GB" sz="2000" b="1" i="0" u="none" strike="noStrike" dirty="0" err="1">
                <a:solidFill>
                  <a:srgbClr val="222222"/>
                </a:solidFill>
                <a:effectLst/>
                <a:latin typeface="MentiText"/>
              </a:rPr>
              <a:t>www.menti.com</a:t>
            </a:r>
            <a:r>
              <a:rPr lang="en-GB" sz="2000" b="0" i="0" u="none" strike="noStrike" dirty="0">
                <a:solidFill>
                  <a:srgbClr val="222222"/>
                </a:solidFill>
                <a:effectLst/>
                <a:latin typeface="MentiText"/>
              </a:rPr>
              <a:t> and use the code </a:t>
            </a:r>
            <a:r>
              <a:rPr lang="en-GB" sz="2000" b="1" i="0" u="none" strike="noStrike" dirty="0">
                <a:solidFill>
                  <a:srgbClr val="222222"/>
                </a:solidFill>
                <a:effectLst/>
                <a:latin typeface="MentiText"/>
              </a:rPr>
              <a:t>1909 1343</a:t>
            </a:r>
            <a:endParaRPr lang="en-GB" sz="2000" dirty="0">
              <a:latin typeface="Gill Sans MT" panose="020B0502020104020203" pitchFamily="34" charset="77"/>
            </a:endParaRPr>
          </a:p>
          <a:p>
            <a:endParaRPr lang="en-GB" dirty="0"/>
          </a:p>
        </p:txBody>
      </p:sp>
      <p:sp>
        <p:nvSpPr>
          <p:cNvPr id="4" name="Slide Number Placeholder 3">
            <a:extLst>
              <a:ext uri="{FF2B5EF4-FFF2-40B4-BE49-F238E27FC236}">
                <a16:creationId xmlns:a16="http://schemas.microsoft.com/office/drawing/2014/main" id="{90AB46B7-6B7A-F3FF-8B9F-0A952FD88487}"/>
              </a:ext>
            </a:extLst>
          </p:cNvPr>
          <p:cNvSpPr>
            <a:spLocks noGrp="1"/>
          </p:cNvSpPr>
          <p:nvPr>
            <p:ph type="sldNum" sz="quarter" idx="12"/>
          </p:nvPr>
        </p:nvSpPr>
        <p:spPr/>
        <p:txBody>
          <a:bodyPr/>
          <a:lstStyle/>
          <a:p>
            <a:fld id="{44E22EE9-B8A0-0641-9265-052CFE9B95A7}" type="slidenum">
              <a:rPr lang="en-GB" altLang="en-US" smtClean="0"/>
              <a:pPr/>
              <a:t>62</a:t>
            </a:fld>
            <a:endParaRPr lang="en-GB" altLang="en-US"/>
          </a:p>
        </p:txBody>
      </p:sp>
    </p:spTree>
    <p:extLst>
      <p:ext uri="{BB962C8B-B14F-4D97-AF65-F5344CB8AC3E}">
        <p14:creationId xmlns:p14="http://schemas.microsoft.com/office/powerpoint/2010/main" val="1038909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come and see me (9</a:t>
            </a:r>
            <a:r>
              <a:rPr lang="en-US" baseline="30000" dirty="0"/>
              <a:t>th</a:t>
            </a:r>
            <a:r>
              <a:rPr lang="en-US" dirty="0"/>
              <a:t> Floor, Sir Michael Uren Research Hub, White City Campus) or email (p.barnaghi@imperial.ac.uk). </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63</a:t>
            </a:fld>
            <a:endParaRPr lang="en-GB" altLang="en-US" dirty="0"/>
          </a:p>
        </p:txBody>
      </p:sp>
    </p:spTree>
    <p:extLst>
      <p:ext uri="{BB962C8B-B14F-4D97-AF65-F5344CB8AC3E}">
        <p14:creationId xmlns:p14="http://schemas.microsoft.com/office/powerpoint/2010/main" val="33963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EDB4C9-B2E8-4715-961A-D55FC85E4921}"/>
              </a:ext>
            </a:extLst>
          </p:cNvPr>
          <p:cNvSpPr>
            <a:spLocks noGrp="1"/>
          </p:cNvSpPr>
          <p:nvPr>
            <p:ph type="sldNum" sz="quarter" idx="12"/>
          </p:nvPr>
        </p:nvSpPr>
        <p:spPr/>
        <p:txBody>
          <a:bodyPr/>
          <a:lstStyle/>
          <a:p>
            <a:fld id="{894E80F9-0E08-3C4F-9F14-79BF2B78232D}" type="slidenum">
              <a:rPr lang="en-GB" altLang="en-US" smtClean="0"/>
              <a:pPr/>
              <a:t>7</a:t>
            </a:fld>
            <a:endParaRPr lang="en-GB" altLang="en-US"/>
          </a:p>
        </p:txBody>
      </p:sp>
      <p:pic>
        <p:nvPicPr>
          <p:cNvPr id="3" name="GradualChange.mp4" descr="GradualChange.mp4">
            <a:hlinkClick r:id="" action="ppaction://media"/>
            <a:extLst>
              <a:ext uri="{FF2B5EF4-FFF2-40B4-BE49-F238E27FC236}">
                <a16:creationId xmlns:a16="http://schemas.microsoft.com/office/drawing/2014/main" id="{97ECCF90-2F96-2217-D902-8804A60DEC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7584" y="589248"/>
            <a:ext cx="6048672" cy="4536504"/>
          </a:xfrm>
          <a:prstGeom prst="rect">
            <a:avLst/>
          </a:prstGeom>
        </p:spPr>
      </p:pic>
      <p:sp>
        <p:nvSpPr>
          <p:cNvPr id="5" name="TextBox 4">
            <a:extLst>
              <a:ext uri="{FF2B5EF4-FFF2-40B4-BE49-F238E27FC236}">
                <a16:creationId xmlns:a16="http://schemas.microsoft.com/office/drawing/2014/main" id="{A4023CD4-7E44-745A-9301-41622B2E9361}"/>
              </a:ext>
            </a:extLst>
          </p:cNvPr>
          <p:cNvSpPr txBox="1"/>
          <p:nvPr/>
        </p:nvSpPr>
        <p:spPr>
          <a:xfrm>
            <a:off x="827584" y="5344262"/>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https://</a:t>
            </a:r>
            <a:r>
              <a:rPr lang="en-GB" sz="900" dirty="0" err="1">
                <a:latin typeface="Helvetica Neue" panose="02000503000000020004" pitchFamily="2" charset="0"/>
                <a:ea typeface="Helvetica Neue" panose="02000503000000020004" pitchFamily="2" charset="0"/>
                <a:cs typeface="Helvetica Neue" panose="02000503000000020004" pitchFamily="2" charset="0"/>
              </a:rPr>
              <a:t>cdn.sinauer.com</a:t>
            </a:r>
            <a:r>
              <a:rPr lang="en-GB" sz="900" dirty="0">
                <a:latin typeface="Helvetica Neue" panose="02000503000000020004" pitchFamily="2" charset="0"/>
                <a:ea typeface="Helvetica Neue" panose="02000503000000020004" pitchFamily="2" charset="0"/>
                <a:cs typeface="Helvetica Neue" panose="02000503000000020004" pitchFamily="2" charset="0"/>
              </a:rPr>
              <a:t>/wolfe4e/wa07.05.html#Movie1</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E9425CF0-0E54-D341-8BA1-378387066479}"/>
                  </a:ext>
                </a:extLst>
              </p14:cNvPr>
              <p14:cNvContentPartPr/>
              <p14:nvPr/>
            </p14:nvContentPartPr>
            <p14:xfrm>
              <a:off x="2504880" y="846360"/>
              <a:ext cx="3132000" cy="3858840"/>
            </p14:xfrm>
          </p:contentPart>
        </mc:Choice>
        <mc:Fallback>
          <p:pic>
            <p:nvPicPr>
              <p:cNvPr id="4" name="Ink 3">
                <a:extLst>
                  <a:ext uri="{FF2B5EF4-FFF2-40B4-BE49-F238E27FC236}">
                    <a16:creationId xmlns:a16="http://schemas.microsoft.com/office/drawing/2014/main" id="{E9425CF0-0E54-D341-8BA1-378387066479}"/>
                  </a:ext>
                </a:extLst>
              </p:cNvPr>
              <p:cNvPicPr/>
              <p:nvPr/>
            </p:nvPicPr>
            <p:blipFill>
              <a:blip r:embed="rId6"/>
              <a:stretch>
                <a:fillRect/>
              </a:stretch>
            </p:blipFill>
            <p:spPr>
              <a:xfrm>
                <a:off x="2495520" y="837000"/>
                <a:ext cx="3150720" cy="3877560"/>
              </a:xfrm>
              <a:prstGeom prst="rect">
                <a:avLst/>
              </a:prstGeom>
            </p:spPr>
          </p:pic>
        </mc:Fallback>
      </mc:AlternateContent>
    </p:spTree>
    <p:extLst>
      <p:ext uri="{BB962C8B-B14F-4D97-AF65-F5344CB8AC3E}">
        <p14:creationId xmlns:p14="http://schemas.microsoft.com/office/powerpoint/2010/main" val="67647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8C019-D246-B605-DAB6-6A6619281B2E}"/>
              </a:ext>
            </a:extLst>
          </p:cNvPr>
          <p:cNvSpPr>
            <a:spLocks noGrp="1"/>
          </p:cNvSpPr>
          <p:nvPr>
            <p:ph type="title"/>
          </p:nvPr>
        </p:nvSpPr>
        <p:spPr/>
        <p:txBody>
          <a:bodyPr/>
          <a:lstStyle/>
          <a:p>
            <a:r>
              <a:rPr lang="en-GB" dirty="0"/>
              <a:t>Patterns and generalisation</a:t>
            </a:r>
          </a:p>
        </p:txBody>
      </p:sp>
      <p:sp>
        <p:nvSpPr>
          <p:cNvPr id="3" name="Slide Number Placeholder 2">
            <a:extLst>
              <a:ext uri="{FF2B5EF4-FFF2-40B4-BE49-F238E27FC236}">
                <a16:creationId xmlns:a16="http://schemas.microsoft.com/office/drawing/2014/main" id="{1AF6C786-842C-9A2D-5BE5-49267F36A498}"/>
              </a:ext>
            </a:extLst>
          </p:cNvPr>
          <p:cNvSpPr>
            <a:spLocks noGrp="1"/>
          </p:cNvSpPr>
          <p:nvPr>
            <p:ph type="sldNum" sz="quarter" idx="12"/>
          </p:nvPr>
        </p:nvSpPr>
        <p:spPr/>
        <p:txBody>
          <a:bodyPr/>
          <a:lstStyle/>
          <a:p>
            <a:fld id="{BB98F552-A29D-2D4E-8192-F20670493719}" type="slidenum">
              <a:rPr lang="en-GB" altLang="en-US" smtClean="0"/>
              <a:pPr/>
              <a:t>8</a:t>
            </a:fld>
            <a:endParaRPr lang="en-GB" altLang="en-US"/>
          </a:p>
        </p:txBody>
      </p:sp>
      <p:pic>
        <p:nvPicPr>
          <p:cNvPr id="5" name="Picture 4" descr="Background pattern&#10;&#10;Description automatically generated">
            <a:extLst>
              <a:ext uri="{FF2B5EF4-FFF2-40B4-BE49-F238E27FC236}">
                <a16:creationId xmlns:a16="http://schemas.microsoft.com/office/drawing/2014/main" id="{47E053F2-0D2C-B927-6107-2C17635DC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1407286"/>
            <a:ext cx="2404159" cy="3433564"/>
          </a:xfrm>
          <a:prstGeom prst="rect">
            <a:avLst/>
          </a:prstGeom>
        </p:spPr>
      </p:pic>
      <p:pic>
        <p:nvPicPr>
          <p:cNvPr id="7" name="Picture 6">
            <a:extLst>
              <a:ext uri="{FF2B5EF4-FFF2-40B4-BE49-F238E27FC236}">
                <a16:creationId xmlns:a16="http://schemas.microsoft.com/office/drawing/2014/main" id="{977FEF3F-7D0C-B1EC-BEA6-604BAD785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1407286"/>
            <a:ext cx="2774038" cy="2497460"/>
          </a:xfrm>
          <a:prstGeom prst="rect">
            <a:avLst/>
          </a:prstGeom>
        </p:spPr>
      </p:pic>
      <p:pic>
        <p:nvPicPr>
          <p:cNvPr id="9" name="Picture 8" descr="Background pattern&#10;&#10;Description automatically generated">
            <a:extLst>
              <a:ext uri="{FF2B5EF4-FFF2-40B4-BE49-F238E27FC236}">
                <a16:creationId xmlns:a16="http://schemas.microsoft.com/office/drawing/2014/main" id="{D753FF47-0D76-0DA3-C529-8FDABB98F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296" y="1407286"/>
            <a:ext cx="1728490" cy="1447913"/>
          </a:xfrm>
          <a:prstGeom prst="rect">
            <a:avLst/>
          </a:prstGeom>
        </p:spPr>
      </p:pic>
    </p:spTree>
    <p:extLst>
      <p:ext uri="{BB962C8B-B14F-4D97-AF65-F5344CB8AC3E}">
        <p14:creationId xmlns:p14="http://schemas.microsoft.com/office/powerpoint/2010/main" val="46965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500" fill="hold"/>
                                        <p:tgtEl>
                                          <p:spTgt spid="7"/>
                                        </p:tgtEl>
                                        <p:attrNameLst>
                                          <p:attrName>ppt_w</p:attrName>
                                        </p:attrNameLst>
                                      </p:cBhvr>
                                      <p:tavLst>
                                        <p:tav tm="0">
                                          <p:val>
                                            <p:fltVal val="0"/>
                                          </p:val>
                                        </p:tav>
                                        <p:tav tm="100000">
                                          <p:val>
                                            <p:strVal val="#ppt_w"/>
                                          </p:val>
                                        </p:tav>
                                      </p:tavLst>
                                    </p:anim>
                                    <p:anim calcmode="lin" valueType="num">
                                      <p:cBhvr>
                                        <p:cTn id="8" dur="1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500" fill="hold"/>
                                        <p:tgtEl>
                                          <p:spTgt spid="9"/>
                                        </p:tgtEl>
                                        <p:attrNameLst>
                                          <p:attrName>ppt_w</p:attrName>
                                        </p:attrNameLst>
                                      </p:cBhvr>
                                      <p:tavLst>
                                        <p:tav tm="0">
                                          <p:val>
                                            <p:fltVal val="0"/>
                                          </p:val>
                                        </p:tav>
                                        <p:tav tm="100000">
                                          <p:val>
                                            <p:strVal val="#ppt_w"/>
                                          </p:val>
                                        </p:tav>
                                      </p:tavLst>
                                    </p:anim>
                                    <p:anim calcmode="lin" valueType="num">
                                      <p:cBhvr>
                                        <p:cTn id="14" dur="1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E614-8176-4F46-8F31-028F0F728415}"/>
              </a:ext>
            </a:extLst>
          </p:cNvPr>
          <p:cNvSpPr>
            <a:spLocks noGrp="1"/>
          </p:cNvSpPr>
          <p:nvPr>
            <p:ph type="title"/>
          </p:nvPr>
        </p:nvSpPr>
        <p:spPr/>
        <p:txBody>
          <a:bodyPr/>
          <a:lstStyle/>
          <a:p>
            <a:r>
              <a:rPr lang="en-US" dirty="0"/>
              <a:t>AI and machine learning</a:t>
            </a:r>
          </a:p>
        </p:txBody>
      </p:sp>
      <p:sp>
        <p:nvSpPr>
          <p:cNvPr id="3" name="Slide Number Placeholder 2">
            <a:extLst>
              <a:ext uri="{FF2B5EF4-FFF2-40B4-BE49-F238E27FC236}">
                <a16:creationId xmlns:a16="http://schemas.microsoft.com/office/drawing/2014/main" id="{9769F07B-DE20-1348-B729-176147EBE1E6}"/>
              </a:ext>
            </a:extLst>
          </p:cNvPr>
          <p:cNvSpPr>
            <a:spLocks noGrp="1"/>
          </p:cNvSpPr>
          <p:nvPr>
            <p:ph type="sldNum" sz="quarter" idx="12"/>
          </p:nvPr>
        </p:nvSpPr>
        <p:spPr/>
        <p:txBody>
          <a:bodyPr/>
          <a:lstStyle/>
          <a:p>
            <a:fld id="{BB98F552-A29D-2D4E-8192-F20670493719}" type="slidenum">
              <a:rPr lang="en-GB" altLang="en-US" smtClean="0"/>
              <a:pPr/>
              <a:t>9</a:t>
            </a:fld>
            <a:endParaRPr lang="en-GB" altLang="en-US"/>
          </a:p>
        </p:txBody>
      </p:sp>
      <p:pic>
        <p:nvPicPr>
          <p:cNvPr id="5" name="Picture 4" descr="Diagram, venn diagram&#10;&#10;Description automatically generated">
            <a:extLst>
              <a:ext uri="{FF2B5EF4-FFF2-40B4-BE49-F238E27FC236}">
                <a16:creationId xmlns:a16="http://schemas.microsoft.com/office/drawing/2014/main" id="{2498653D-FB61-FC46-96A4-EC8926AB8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687" y="1016117"/>
            <a:ext cx="5122416" cy="4216523"/>
          </a:xfrm>
          <a:prstGeom prst="rect">
            <a:avLst/>
          </a:prstGeom>
        </p:spPr>
      </p:pic>
      <p:sp>
        <p:nvSpPr>
          <p:cNvPr id="6" name="TextBox 5">
            <a:extLst>
              <a:ext uri="{FF2B5EF4-FFF2-40B4-BE49-F238E27FC236}">
                <a16:creationId xmlns:a16="http://schemas.microsoft.com/office/drawing/2014/main" id="{51BCFBE9-52D4-2543-A8C2-ADC298311DD5}"/>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2063512153"/>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33713</TotalTime>
  <Words>3291</Words>
  <Application>Microsoft Office PowerPoint</Application>
  <PresentationFormat>On-screen Show (16:10)</PresentationFormat>
  <Paragraphs>377</Paragraphs>
  <Slides>63</Slides>
  <Notes>3</Notes>
  <HiddenSlides>0</HiddenSlides>
  <MMClips>1</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CCSR</vt:lpstr>
      <vt:lpstr>PowerPoint Presentation</vt:lpstr>
      <vt:lpstr>PowerPoint Presentation</vt:lpstr>
      <vt:lpstr>PowerPoint Presentation</vt:lpstr>
      <vt:lpstr>PowerPoint Presentation</vt:lpstr>
      <vt:lpstr>However, don’t underestimate the human brain</vt:lpstr>
      <vt:lpstr>PowerPoint Presentation</vt:lpstr>
      <vt:lpstr>PowerPoint Presentation</vt:lpstr>
      <vt:lpstr>Patterns and generalisation</vt:lpstr>
      <vt:lpstr>AI and machine learning</vt:lpstr>
      <vt:lpstr>Different categories of learning and intelligent systems</vt:lpstr>
      <vt:lpstr>Connections per neuron</vt:lpstr>
      <vt:lpstr>Number of neurons</vt:lpstr>
      <vt:lpstr>Machine learning</vt:lpstr>
      <vt:lpstr>Curse of dimensionality </vt:lpstr>
      <vt:lpstr>K-nearest neighborhood </vt:lpstr>
      <vt:lpstr>Data/sample representation</vt:lpstr>
      <vt:lpstr>Manifold learning</vt:lpstr>
      <vt:lpstr>What you are going to learn in this module</vt:lpstr>
      <vt:lpstr>By the end of this module</vt:lpstr>
      <vt:lpstr>Key topics covered</vt:lpstr>
      <vt:lpstr>Module delivery</vt:lpstr>
      <vt:lpstr>Datasets</vt:lpstr>
      <vt:lpstr>Tools and languages</vt:lpstr>
      <vt:lpstr>Development/learning framework</vt:lpstr>
      <vt:lpstr>Teaching team</vt:lpstr>
      <vt:lpstr>Frequently Asked Questions (i)</vt:lpstr>
      <vt:lpstr>Frequently Asked Questions (ii)</vt:lpstr>
      <vt:lpstr>Concepts that will not be covered in this module </vt:lpstr>
      <vt:lpstr>What will I learn in this module? </vt:lpstr>
      <vt:lpstr>Module assessment</vt:lpstr>
      <vt:lpstr>Reference and sources</vt:lpstr>
      <vt:lpstr>Some other online sources</vt:lpstr>
      <vt:lpstr>Typical machine learning approaches</vt:lpstr>
      <vt:lpstr>Machine learning development</vt:lpstr>
      <vt:lpstr>Key components of ML development</vt:lpstr>
      <vt:lpstr>Supervised learning</vt:lpstr>
      <vt:lpstr>Classification</vt:lpstr>
      <vt:lpstr>Regression</vt:lpstr>
      <vt:lpstr>Unsupervised learning</vt:lpstr>
      <vt:lpstr>Training set and testing set</vt:lpstr>
      <vt:lpstr>Dataset</vt:lpstr>
      <vt:lpstr>Datasets</vt:lpstr>
      <vt:lpstr>A sample data for in-home activity</vt:lpstr>
      <vt:lpstr>Dataset in the code/programming environment</vt:lpstr>
      <vt:lpstr>Feature vector</vt:lpstr>
      <vt:lpstr>Training, Test and Validation </vt:lpstr>
      <vt:lpstr>Computational graphs</vt:lpstr>
      <vt:lpstr>Multivariate data</vt:lpstr>
      <vt:lpstr>Unsupervised learning</vt:lpstr>
      <vt:lpstr>Clustering</vt:lpstr>
      <vt:lpstr>K-means clustering</vt:lpstr>
      <vt:lpstr>K-means</vt:lpstr>
      <vt:lpstr>K-Means</vt:lpstr>
      <vt:lpstr>How K-means works </vt:lpstr>
      <vt:lpstr>K-Means Algorithm</vt:lpstr>
      <vt:lpstr>Convergence in K-means</vt:lpstr>
      <vt:lpstr>Convergence in K-means</vt:lpstr>
      <vt:lpstr>K-means Example</vt:lpstr>
      <vt:lpstr>PowerPoint Presentation</vt:lpstr>
      <vt:lpstr>Practice questions </vt:lpstr>
      <vt:lpstr>What is a good split?</vt:lpstr>
      <vt:lpstr>Hospital stay </vt:lpstr>
      <vt:lpstr>If you have any 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124</cp:revision>
  <cp:lastPrinted>2018-10-01T18:07:26Z</cp:lastPrinted>
  <dcterms:created xsi:type="dcterms:W3CDTF">2015-10-05T13:27:19Z</dcterms:created>
  <dcterms:modified xsi:type="dcterms:W3CDTF">2023-01-17T09:30:11Z</dcterms:modified>
  <cp:category/>
</cp:coreProperties>
</file>